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8"/>
  </p:notesMasterIdLst>
  <p:handoutMasterIdLst>
    <p:handoutMasterId r:id="rId9"/>
  </p:handoutMasterIdLst>
  <p:sldIdLst>
    <p:sldId id="256" r:id="rId3"/>
    <p:sldId id="689" r:id="rId4"/>
    <p:sldId id="719" r:id="rId5"/>
    <p:sldId id="720" r:id="rId6"/>
    <p:sldId id="397" r:id="rId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00"/>
    <a:srgbClr val="2BEB21"/>
    <a:srgbClr val="000066"/>
    <a:srgbClr val="CC0099"/>
    <a:srgbClr val="FFFF00"/>
    <a:srgbClr val="D3452D"/>
    <a:srgbClr val="FF50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 autoAdjust="0"/>
    <p:restoredTop sz="76316" autoAdjust="0"/>
  </p:normalViewPr>
  <p:slideViewPr>
    <p:cSldViewPr>
      <p:cViewPr varScale="1">
        <p:scale>
          <a:sx n="58" d="100"/>
          <a:sy n="58" d="100"/>
        </p:scale>
        <p:origin x="-15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44"/>
    </p:cViewPr>
  </p:sorterViewPr>
  <p:notesViewPr>
    <p:cSldViewPr>
      <p:cViewPr varScale="1">
        <p:scale>
          <a:sx n="87" d="100"/>
          <a:sy n="87" d="100"/>
        </p:scale>
        <p:origin x="-3780" y="-96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3550"/>
          </a:xfrm>
          <a:prstGeom prst="rect">
            <a:avLst/>
          </a:prstGeom>
        </p:spPr>
        <p:txBody>
          <a:bodyPr vert="horz" lIns="92226" tIns="46113" rIns="92226" bIns="46113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925" y="0"/>
            <a:ext cx="3036888" cy="463550"/>
          </a:xfrm>
          <a:prstGeom prst="rect">
            <a:avLst/>
          </a:prstGeom>
        </p:spPr>
        <p:txBody>
          <a:bodyPr vert="horz" lIns="92226" tIns="46113" rIns="92226" bIns="46113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825E12B-3BA5-400E-83F4-5C7AFFDDCFC3}" type="datetimeFigureOut">
              <a:rPr lang="en-US"/>
              <a:pPr>
                <a:defRPr/>
              </a:pPr>
              <a:t>6/14/2012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1263"/>
            <a:ext cx="3036888" cy="463550"/>
          </a:xfrm>
          <a:prstGeom prst="rect">
            <a:avLst/>
          </a:prstGeom>
        </p:spPr>
        <p:txBody>
          <a:bodyPr vert="horz" lIns="92226" tIns="46113" rIns="92226" bIns="46113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925" y="8831263"/>
            <a:ext cx="3036888" cy="463550"/>
          </a:xfrm>
          <a:prstGeom prst="rect">
            <a:avLst/>
          </a:prstGeom>
        </p:spPr>
        <p:txBody>
          <a:bodyPr vert="horz" lIns="92226" tIns="46113" rIns="92226" bIns="46113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F221C14-F511-4BA2-921D-BCAC54918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19081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>
            <a:lvl1pPr defTabSz="931871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1925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>
            <a:lvl1pPr algn="r" defTabSz="931871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4D1DC1D9-7A51-4DC5-89EA-68CFF272AD3B}" type="datetimeFigureOut">
              <a:rPr lang="en-US"/>
              <a:pPr>
                <a:defRPr/>
              </a:pPr>
              <a:t>6/14/2012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26" tIns="46113" rIns="92226" bIns="4611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31263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6" tIns="46588" rIns="93176" bIns="46588" numCol="1" anchor="b" anchorCtr="0" compatLnSpc="1">
            <a:prstTxWarp prst="textNoShape">
              <a:avLst/>
            </a:prstTxWarp>
          </a:bodyPr>
          <a:lstStyle>
            <a:lvl1pPr defTabSz="931871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1925" y="8831263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6" tIns="46588" rIns="93176" bIns="46588" numCol="1" anchor="b" anchorCtr="0" compatLnSpc="1">
            <a:prstTxWarp prst="textNoShape">
              <a:avLst/>
            </a:prstTxWarp>
          </a:bodyPr>
          <a:lstStyle>
            <a:lvl1pPr algn="r" defTabSz="931871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9122D3EB-20DD-4259-8D74-7FE98CEAC8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86524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863">
              <a:defRPr/>
            </a:pPr>
            <a:fld id="{3EC17ECD-1242-413C-A4DC-F527CC7DE629}" type="slidenum">
              <a:rPr lang="en-US" smtClean="0"/>
              <a:pPr defTabSz="931863"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1000" b="1" smtClean="0"/>
              <a:t>18K miles of coastline</a:t>
            </a:r>
          </a:p>
          <a:p>
            <a:pPr eaLnBrk="1" hangingPunct="1">
              <a:spcBef>
                <a:spcPct val="0"/>
              </a:spcBef>
            </a:pPr>
            <a:endParaRPr lang="en-US" sz="800" b="1" smtClean="0"/>
          </a:p>
        </p:txBody>
      </p:sp>
      <p:sp>
        <p:nvSpPr>
          <p:cNvPr id="43012" name="Slide Number Placeholder 3"/>
          <p:cNvSpPr txBox="1">
            <a:spLocks noGrp="1"/>
          </p:cNvSpPr>
          <p:nvPr/>
        </p:nvSpPr>
        <p:spPr bwMode="auto">
          <a:xfrm>
            <a:off x="3971925" y="8831263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1" tIns="46586" rIns="93171" bIns="46586" anchor="b"/>
          <a:lstStyle/>
          <a:p>
            <a:pPr algn="r" defTabSz="930275"/>
            <a:fld id="{13E3C48A-1195-4FB1-8C76-C524CA46FF1E}" type="slidenum">
              <a:rPr lang="en-US" sz="1200">
                <a:latin typeface="Calibri" pitchFamily="34" charset="0"/>
              </a:rPr>
              <a:pPr algn="r" defTabSz="930275"/>
              <a:t>2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6246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0275">
              <a:defRPr/>
            </a:pPr>
            <a:fld id="{50F1BFDF-7EAA-4F82-A345-129D265BA10E}" type="slidenum">
              <a:rPr lang="en-US" smtClean="0"/>
              <a:pPr defTabSz="930275"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800" b="1" dirty="0" smtClean="0"/>
          </a:p>
        </p:txBody>
      </p:sp>
      <p:sp>
        <p:nvSpPr>
          <p:cNvPr id="43012" name="Slide Number Placeholder 3"/>
          <p:cNvSpPr txBox="1">
            <a:spLocks noGrp="1"/>
          </p:cNvSpPr>
          <p:nvPr/>
        </p:nvSpPr>
        <p:spPr bwMode="auto">
          <a:xfrm>
            <a:off x="3971925" y="8831263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1" tIns="46586" rIns="93171" bIns="46586" anchor="b"/>
          <a:lstStyle/>
          <a:p>
            <a:pPr algn="r" defTabSz="930275"/>
            <a:fld id="{13E3C48A-1195-4FB1-8C76-C524CA46FF1E}" type="slidenum">
              <a:rPr lang="en-US" sz="1200">
                <a:latin typeface="Calibri" pitchFamily="34" charset="0"/>
              </a:rPr>
              <a:pPr algn="r" defTabSz="930275"/>
              <a:t>3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6246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0275">
              <a:defRPr/>
            </a:pPr>
            <a:fld id="{50F1BFDF-7EAA-4F82-A345-129D265BA10E}" type="slidenum">
              <a:rPr lang="en-US" smtClean="0"/>
              <a:pPr defTabSz="930275"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800" b="1" dirty="0" smtClean="0"/>
          </a:p>
        </p:txBody>
      </p:sp>
      <p:sp>
        <p:nvSpPr>
          <p:cNvPr id="43012" name="Slide Number Placeholder 3"/>
          <p:cNvSpPr txBox="1">
            <a:spLocks noGrp="1"/>
          </p:cNvSpPr>
          <p:nvPr/>
        </p:nvSpPr>
        <p:spPr bwMode="auto">
          <a:xfrm>
            <a:off x="3971925" y="8831263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1" tIns="46586" rIns="93171" bIns="46586" anchor="b"/>
          <a:lstStyle/>
          <a:p>
            <a:pPr algn="r" defTabSz="930275"/>
            <a:fld id="{13E3C48A-1195-4FB1-8C76-C524CA46FF1E}" type="slidenum">
              <a:rPr lang="en-US" sz="1200">
                <a:latin typeface="Calibri" pitchFamily="34" charset="0"/>
              </a:rPr>
              <a:pPr algn="r" defTabSz="930275"/>
              <a:t>4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6246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0275">
              <a:defRPr/>
            </a:pPr>
            <a:fld id="{50F1BFDF-7EAA-4F82-A345-129D265BA10E}" type="slidenum">
              <a:rPr lang="en-US" smtClean="0"/>
              <a:pPr defTabSz="930275"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9636" name="Slide Number Placeholder 3"/>
          <p:cNvSpPr txBox="1">
            <a:spLocks noGrp="1"/>
          </p:cNvSpPr>
          <p:nvPr/>
        </p:nvSpPr>
        <p:spPr bwMode="auto">
          <a:xfrm>
            <a:off x="3971925" y="8831263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6" tIns="46588" rIns="93176" bIns="46588" anchor="b"/>
          <a:lstStyle/>
          <a:p>
            <a:pPr algn="r" defTabSz="931863"/>
            <a:fld id="{AB0AA481-6C79-4394-B4CB-8515B2171886}" type="slidenum">
              <a:rPr lang="en-US" sz="1200">
                <a:latin typeface="Calibri" pitchFamily="34" charset="0"/>
              </a:rPr>
              <a:pPr algn="r" defTabSz="931863"/>
              <a:t>5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4FEF5-7211-41D3-9494-75787A8692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76384-67C8-46FF-AE23-4BA76C212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89F6-571A-4F35-BF53-2A670D0D3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0DE9B-0AFD-4ECF-AAF8-EF076937B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65A1C-8EA9-418D-850A-424E88E34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G_Sea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76200"/>
            <a:ext cx="1295400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228600" y="6643688"/>
            <a:ext cx="86868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b="1">
                <a:solidFill>
                  <a:srgbClr val="FF0000"/>
                </a:solidFill>
                <a:latin typeface="Tahoma" pitchFamily="34" charset="0"/>
                <a:cs typeface="+mn-cs"/>
              </a:rPr>
              <a:t>Public Release Authorized</a:t>
            </a:r>
          </a:p>
        </p:txBody>
      </p:sp>
      <p:pic>
        <p:nvPicPr>
          <p:cNvPr id="6" name="Picture 6" descr="DHS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762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0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124200"/>
            <a:ext cx="6400800" cy="1752600"/>
          </a:xfrm>
        </p:spPr>
        <p:txBody>
          <a:bodyPr/>
          <a:lstStyle>
            <a:lvl1pPr marL="0" indent="0" algn="ctr">
              <a:spcBef>
                <a:spcPct val="0"/>
              </a:spcBef>
              <a:buFont typeface="Symbol" pitchFamily="18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27200"/>
            <a:ext cx="38100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7200"/>
            <a:ext cx="38100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118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118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A6A41-6A4E-4A4A-96D1-E6D872CCCA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4589F-439F-4DEA-AB29-62E3B0FE7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26CA8-6E99-4C67-A687-48D619C184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A4278-60FD-4C7F-AF6E-DDDD3EA185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FC1F2-1BFE-4CEB-8CF8-3DCF32691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FCFCA-FFF1-4A37-A194-4A4FA4645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l="-5000" t="-1000" r="-5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986B18-9B4C-4822-933A-01E7B5A0F7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98" r:id="rId1"/>
    <p:sldLayoutId id="2147485520" r:id="rId2"/>
    <p:sldLayoutId id="2147485499" r:id="rId3"/>
    <p:sldLayoutId id="2147485500" r:id="rId4"/>
    <p:sldLayoutId id="2147485501" r:id="rId5"/>
    <p:sldLayoutId id="2147485502" r:id="rId6"/>
    <p:sldLayoutId id="2147485521" r:id="rId7"/>
    <p:sldLayoutId id="2147485503" r:id="rId8"/>
    <p:sldLayoutId id="2147485504" r:id="rId9"/>
    <p:sldLayoutId id="2147485505" r:id="rId10"/>
    <p:sldLayoutId id="2147485506" r:id="rId11"/>
    <p:sldLayoutId id="2147485507" r:id="rId12"/>
    <p:sldLayoutId id="2147485508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l="-5000" t="-1000" r="-5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27200"/>
            <a:ext cx="77724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9252" name="Text Box 4"/>
          <p:cNvSpPr txBox="1">
            <a:spLocks noChangeArrowheads="1"/>
          </p:cNvSpPr>
          <p:nvPr userDrawn="1"/>
        </p:nvSpPr>
        <p:spPr bwMode="auto">
          <a:xfrm>
            <a:off x="152400" y="6338888"/>
            <a:ext cx="8839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fld id="{3D9E966C-2DDF-4CD0-BC1A-E22A7C99EC28}" type="slidenum">
              <a:rPr lang="en-US" sz="1000" b="1">
                <a:latin typeface="Tahoma" pitchFamily="34" charset="0"/>
                <a:cs typeface="+mn-cs"/>
              </a:rPr>
              <a:pPr algn="r">
                <a:defRPr/>
              </a:pPr>
              <a:t>‹#›</a:t>
            </a:fld>
            <a:endParaRPr lang="en-US" sz="1000" b="1">
              <a:latin typeface="Tahoma" pitchFamily="34" charset="0"/>
              <a:cs typeface="+mn-cs"/>
            </a:endParaRPr>
          </a:p>
          <a:p>
            <a:pPr algn="ctr">
              <a:defRPr/>
            </a:pPr>
            <a:endParaRPr lang="en-US" sz="1000" b="1">
              <a:latin typeface="Tahoma" pitchFamily="34" charset="0"/>
              <a:cs typeface="+mn-cs"/>
            </a:endParaRPr>
          </a:p>
          <a:p>
            <a:pPr algn="ctr">
              <a:defRPr/>
            </a:pPr>
            <a:r>
              <a:rPr lang="en-US" sz="800" b="1">
                <a:solidFill>
                  <a:srgbClr val="FF0000"/>
                </a:solidFill>
                <a:latin typeface="Tahoma" pitchFamily="34" charset="0"/>
                <a:cs typeface="+mn-cs"/>
              </a:rPr>
              <a:t>Public Release Authorized</a:t>
            </a:r>
          </a:p>
        </p:txBody>
      </p:sp>
      <p:sp>
        <p:nvSpPr>
          <p:cNvPr id="309253" name="Rectangle 5"/>
          <p:cNvSpPr>
            <a:spLocks noChangeArrowheads="1"/>
          </p:cNvSpPr>
          <p:nvPr userDrawn="1"/>
        </p:nvSpPr>
        <p:spPr bwMode="auto">
          <a:xfrm>
            <a:off x="4191000" y="6019800"/>
            <a:ext cx="8382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22" r:id="rId1"/>
    <p:sldLayoutId id="2147485510" r:id="rId2"/>
    <p:sldLayoutId id="2147485511" r:id="rId3"/>
    <p:sldLayoutId id="2147485512" r:id="rId4"/>
    <p:sldLayoutId id="2147485513" r:id="rId5"/>
    <p:sldLayoutId id="2147485514" r:id="rId6"/>
    <p:sldLayoutId id="2147485515" r:id="rId7"/>
    <p:sldLayoutId id="2147485516" r:id="rId8"/>
    <p:sldLayoutId id="2147485517" r:id="rId9"/>
    <p:sldLayoutId id="2147485518" r:id="rId10"/>
    <p:sldLayoutId id="2147485519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002E8A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002E8A"/>
          </a:solidFill>
          <a:latin typeface="Arial Black" pitchFamily="34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002E8A"/>
          </a:solidFill>
          <a:latin typeface="Arial Black" pitchFamily="34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002E8A"/>
          </a:solidFill>
          <a:latin typeface="Arial Black" pitchFamily="34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002E8A"/>
          </a:solidFill>
          <a:latin typeface="Arial Black" pitchFamily="34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002E8A"/>
          </a:solidFill>
          <a:latin typeface="Arial Black" pitchFamily="34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002E8A"/>
          </a:solidFill>
          <a:latin typeface="Arial Black" pitchFamily="34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002E8A"/>
          </a:solidFill>
          <a:latin typeface="Arial Black" pitchFamily="34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002E8A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002E8A"/>
        </a:buClr>
        <a:buFont typeface="Symbol" pitchFamily="18" charset="2"/>
        <a:buChar char="·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002E8A"/>
        </a:buClr>
        <a:buFont typeface="Symbol" pitchFamily="18" charset="2"/>
        <a:buChar char="-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rgbClr val="002E8A"/>
        </a:buClr>
        <a:buFont typeface="Symbol" pitchFamily="18" charset="2"/>
        <a:buChar char="·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rgbClr val="002E8A"/>
        </a:buClr>
        <a:buFont typeface="Symbol" pitchFamily="18" charset="2"/>
        <a:buChar char="-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rgbClr val="002E8A"/>
        </a:buClr>
        <a:buFont typeface="Symbol" pitchFamily="18" charset="2"/>
        <a:buChar char="·"/>
        <a:defRPr sz="1600" b="1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15000"/>
        </a:spcBef>
        <a:spcAft>
          <a:spcPct val="0"/>
        </a:spcAft>
        <a:buClr>
          <a:srgbClr val="002E8A"/>
        </a:buClr>
        <a:buFont typeface="Symbol" pitchFamily="18" charset="2"/>
        <a:buChar char="·"/>
        <a:defRPr sz="1600" b="1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15000"/>
        </a:spcBef>
        <a:spcAft>
          <a:spcPct val="0"/>
        </a:spcAft>
        <a:buClr>
          <a:srgbClr val="002E8A"/>
        </a:buClr>
        <a:buFont typeface="Symbol" pitchFamily="18" charset="2"/>
        <a:buChar char="·"/>
        <a:defRPr sz="1600" b="1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15000"/>
        </a:spcBef>
        <a:spcAft>
          <a:spcPct val="0"/>
        </a:spcAft>
        <a:buClr>
          <a:srgbClr val="002E8A"/>
        </a:buClr>
        <a:buFont typeface="Symbol" pitchFamily="18" charset="2"/>
        <a:buChar char="·"/>
        <a:defRPr sz="1600" b="1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15000"/>
        </a:spcBef>
        <a:spcAft>
          <a:spcPct val="0"/>
        </a:spcAft>
        <a:buClr>
          <a:srgbClr val="002E8A"/>
        </a:buClr>
        <a:buFont typeface="Symbol" pitchFamily="18" charset="2"/>
        <a:buChar char="·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mages.google.com/imgres?imgurl=http://www.piersystem.com/posted/586/Gallatin.53634.jpg&amp;imgrefurl=http://www.piersystem.com/external/?fuseaction=external.docview&amp;cid=586&amp;documentID=53634&amp;usg=__7XFOLqU4m7Fe1MyX7fKkLCv3A-s=&amp;h=1106&amp;w=1615&amp;sz=1154&amp;hl=en&amp;start=92&amp;um=1&amp;tbnid=rtg2FCL-wxx4LM:&amp;tbnh=103&amp;tbnw=150&amp;prev=/images?q=coast+guard+interdiction+pictures&amp;ndsp=20&amp;hl=en&amp;sa=N&amp;start=80&amp;um=1" TargetMode="External"/><Relationship Id="rId5" Type="http://schemas.openxmlformats.org/officeDocument/2006/relationships/image" Target="../media/image6.png"/><Relationship Id="rId10" Type="http://schemas.openxmlformats.org/officeDocument/2006/relationships/image" Target="../media/image10.jpeg"/><Relationship Id="rId4" Type="http://schemas.openxmlformats.org/officeDocument/2006/relationships/image" Target="../media/image5.png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cgvi.uscg.mil/media/main.php?g2_itemId=106645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6450" y="2584450"/>
            <a:ext cx="2676525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11" descr="MVC-012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4803775"/>
            <a:ext cx="2335213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3048000" y="5241925"/>
            <a:ext cx="32766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  <a:defRPr/>
            </a:pPr>
            <a:endParaRPr lang="en-US" sz="2800" b="1" dirty="0">
              <a:solidFill>
                <a:srgbClr val="FF505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pic>
        <p:nvPicPr>
          <p:cNvPr id="7173" name="Picture 16" descr="130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1219200"/>
            <a:ext cx="246221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9" descr="Gallatin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1295400"/>
            <a:ext cx="2362200" cy="146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75" name="Picture 21" descr="warnsho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2971800"/>
            <a:ext cx="2413000" cy="1600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176" name="Picture 22" descr="mj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4876800"/>
            <a:ext cx="2438400" cy="1600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177" name="Picture 20" descr="Coast Guard Cutter CONFIDENCE intercepts migrants near the Great Bahamas Bank.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29400" y="2971800"/>
            <a:ext cx="2209800" cy="173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178" name="Text Box 46"/>
          <p:cNvSpPr txBox="1">
            <a:spLocks noChangeArrowheads="1"/>
          </p:cNvSpPr>
          <p:nvPr/>
        </p:nvSpPr>
        <p:spPr bwMode="auto">
          <a:xfrm>
            <a:off x="2590800" y="4881563"/>
            <a:ext cx="4114800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/>
              <a:t>MPA Overview</a:t>
            </a:r>
            <a:endParaRPr lang="en-US" sz="3200" b="1" dirty="0"/>
          </a:p>
          <a:p>
            <a:pPr algn="ctr">
              <a:spcBef>
                <a:spcPct val="50000"/>
              </a:spcBef>
            </a:pPr>
            <a:r>
              <a:rPr lang="en-US" sz="2400" b="1" dirty="0" smtClean="0"/>
              <a:t>14 June 2012</a:t>
            </a:r>
            <a:endParaRPr lang="en-US" sz="2400" b="1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D7938C-5855-45E1-9377-15D3D35954C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7180" name="Text Box 46"/>
          <p:cNvSpPr txBox="1">
            <a:spLocks noChangeArrowheads="1"/>
          </p:cNvSpPr>
          <p:nvPr/>
        </p:nvSpPr>
        <p:spPr bwMode="auto">
          <a:xfrm>
            <a:off x="2438400" y="1371600"/>
            <a:ext cx="4648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/>
              <a:t>U.S. Coast Guard District Seven</a:t>
            </a:r>
          </a:p>
        </p:txBody>
      </p:sp>
      <p:sp>
        <p:nvSpPr>
          <p:cNvPr id="7181" name="TextBox 12"/>
          <p:cNvSpPr txBox="1">
            <a:spLocks noChangeArrowheads="1"/>
          </p:cNvSpPr>
          <p:nvPr/>
        </p:nvSpPr>
        <p:spPr bwMode="auto">
          <a:xfrm>
            <a:off x="2828925" y="239713"/>
            <a:ext cx="3724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/>
              <a:t>Overall Classification // </a:t>
            </a:r>
            <a:r>
              <a:rPr lang="en-US" b="1">
                <a:solidFill>
                  <a:srgbClr val="007A37"/>
                </a:solidFill>
              </a:rPr>
              <a:t>UNCLASSIFIED</a:t>
            </a:r>
          </a:p>
        </p:txBody>
      </p:sp>
      <p:sp>
        <p:nvSpPr>
          <p:cNvPr id="7182" name="TextBox 6"/>
          <p:cNvSpPr txBox="1">
            <a:spLocks noChangeArrowheads="1"/>
          </p:cNvSpPr>
          <p:nvPr/>
        </p:nvSpPr>
        <p:spPr bwMode="auto">
          <a:xfrm>
            <a:off x="3581400" y="6642100"/>
            <a:ext cx="2209800" cy="246063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  <a:latin typeface="Arial Black" pitchFamily="34" charset="0"/>
              </a:rPr>
              <a:t>UNCLASSIFIED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6"/>
          <p:cNvSpPr txBox="1">
            <a:spLocks noChangeArrowheads="1"/>
          </p:cNvSpPr>
          <p:nvPr/>
        </p:nvSpPr>
        <p:spPr bwMode="auto">
          <a:xfrm>
            <a:off x="609600" y="228600"/>
            <a:ext cx="8305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/>
              <a:t>Coastal Sectors</a:t>
            </a:r>
            <a:endParaRPr lang="en-US" sz="3200" b="1" dirty="0">
              <a:latin typeface="Calibri" pitchFamily="34" charset="0"/>
            </a:endParaRPr>
          </a:p>
        </p:txBody>
      </p:sp>
      <p:grpSp>
        <p:nvGrpSpPr>
          <p:cNvPr id="11267" name="Group 65"/>
          <p:cNvGrpSpPr>
            <a:grpSpLocks/>
          </p:cNvGrpSpPr>
          <p:nvPr/>
        </p:nvGrpSpPr>
        <p:grpSpPr bwMode="auto">
          <a:xfrm>
            <a:off x="76200" y="1295400"/>
            <a:ext cx="9067800" cy="5276850"/>
            <a:chOff x="0" y="990600"/>
            <a:chExt cx="9258300" cy="5889523"/>
          </a:xfrm>
        </p:grpSpPr>
        <p:sp>
          <p:nvSpPr>
            <p:cNvPr id="11271" name="Oval 73"/>
            <p:cNvSpPr>
              <a:spLocks noChangeArrowheads="1"/>
            </p:cNvSpPr>
            <p:nvPr/>
          </p:nvSpPr>
          <p:spPr bwMode="auto">
            <a:xfrm>
              <a:off x="5562600" y="4497388"/>
              <a:ext cx="219075" cy="51911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5362" name="Rectangle 90"/>
            <p:cNvSpPr>
              <a:spLocks noChangeArrowheads="1"/>
            </p:cNvSpPr>
            <p:nvPr/>
          </p:nvSpPr>
          <p:spPr bwMode="auto">
            <a:xfrm>
              <a:off x="0" y="990600"/>
              <a:ext cx="9143220" cy="586826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273" name="Freeform 48"/>
            <p:cNvSpPr>
              <a:spLocks noChangeAspect="1"/>
            </p:cNvSpPr>
            <p:nvPr/>
          </p:nvSpPr>
          <p:spPr bwMode="auto">
            <a:xfrm rot="480000">
              <a:off x="3987800" y="1168400"/>
              <a:ext cx="1546225" cy="1843088"/>
            </a:xfrm>
            <a:custGeom>
              <a:avLst/>
              <a:gdLst>
                <a:gd name="T0" fmla="*/ 2147483647 w 325"/>
                <a:gd name="T1" fmla="*/ 2147483647 h 410"/>
                <a:gd name="T2" fmla="*/ 2147483647 w 325"/>
                <a:gd name="T3" fmla="*/ 2147483647 h 410"/>
                <a:gd name="T4" fmla="*/ 2147483647 w 325"/>
                <a:gd name="T5" fmla="*/ 2147483647 h 410"/>
                <a:gd name="T6" fmla="*/ 2147483647 w 325"/>
                <a:gd name="T7" fmla="*/ 2147483647 h 410"/>
                <a:gd name="T8" fmla="*/ 2147483647 w 325"/>
                <a:gd name="T9" fmla="*/ 2147483647 h 410"/>
                <a:gd name="T10" fmla="*/ 2147483647 w 325"/>
                <a:gd name="T11" fmla="*/ 2147483647 h 410"/>
                <a:gd name="T12" fmla="*/ 2147483647 w 325"/>
                <a:gd name="T13" fmla="*/ 2147483647 h 410"/>
                <a:gd name="T14" fmla="*/ 2147483647 w 325"/>
                <a:gd name="T15" fmla="*/ 2147483647 h 410"/>
                <a:gd name="T16" fmla="*/ 2147483647 w 325"/>
                <a:gd name="T17" fmla="*/ 2147483647 h 410"/>
                <a:gd name="T18" fmla="*/ 2147483647 w 325"/>
                <a:gd name="T19" fmla="*/ 2147483647 h 410"/>
                <a:gd name="T20" fmla="*/ 2147483647 w 325"/>
                <a:gd name="T21" fmla="*/ 2147483647 h 410"/>
                <a:gd name="T22" fmla="*/ 2147483647 w 325"/>
                <a:gd name="T23" fmla="*/ 2147483647 h 410"/>
                <a:gd name="T24" fmla="*/ 2147483647 w 325"/>
                <a:gd name="T25" fmla="*/ 2147483647 h 410"/>
                <a:gd name="T26" fmla="*/ 2147483647 w 325"/>
                <a:gd name="T27" fmla="*/ 2147483647 h 410"/>
                <a:gd name="T28" fmla="*/ 2147483647 w 325"/>
                <a:gd name="T29" fmla="*/ 2147483647 h 410"/>
                <a:gd name="T30" fmla="*/ 2147483647 w 325"/>
                <a:gd name="T31" fmla="*/ 2147483647 h 410"/>
                <a:gd name="T32" fmla="*/ 2147483647 w 325"/>
                <a:gd name="T33" fmla="*/ 2147483647 h 410"/>
                <a:gd name="T34" fmla="*/ 2147483647 w 325"/>
                <a:gd name="T35" fmla="*/ 2147483647 h 410"/>
                <a:gd name="T36" fmla="*/ 2147483647 w 325"/>
                <a:gd name="T37" fmla="*/ 2147483647 h 410"/>
                <a:gd name="T38" fmla="*/ 2147483647 w 325"/>
                <a:gd name="T39" fmla="*/ 2147483647 h 410"/>
                <a:gd name="T40" fmla="*/ 2147483647 w 325"/>
                <a:gd name="T41" fmla="*/ 2147483647 h 410"/>
                <a:gd name="T42" fmla="*/ 2147483647 w 325"/>
                <a:gd name="T43" fmla="*/ 2147483647 h 410"/>
                <a:gd name="T44" fmla="*/ 2147483647 w 325"/>
                <a:gd name="T45" fmla="*/ 2147483647 h 410"/>
                <a:gd name="T46" fmla="*/ 2147483647 w 325"/>
                <a:gd name="T47" fmla="*/ 2147483647 h 410"/>
                <a:gd name="T48" fmla="*/ 2147483647 w 325"/>
                <a:gd name="T49" fmla="*/ 2147483647 h 410"/>
                <a:gd name="T50" fmla="*/ 2147483647 w 325"/>
                <a:gd name="T51" fmla="*/ 2147483647 h 410"/>
                <a:gd name="T52" fmla="*/ 2147483647 w 325"/>
                <a:gd name="T53" fmla="*/ 2147483647 h 410"/>
                <a:gd name="T54" fmla="*/ 2147483647 w 325"/>
                <a:gd name="T55" fmla="*/ 2147483647 h 410"/>
                <a:gd name="T56" fmla="*/ 2147483647 w 325"/>
                <a:gd name="T57" fmla="*/ 2147483647 h 410"/>
                <a:gd name="T58" fmla="*/ 2147483647 w 325"/>
                <a:gd name="T59" fmla="*/ 2147483647 h 410"/>
                <a:gd name="T60" fmla="*/ 2147483647 w 325"/>
                <a:gd name="T61" fmla="*/ 2147483647 h 410"/>
                <a:gd name="T62" fmla="*/ 2147483647 w 325"/>
                <a:gd name="T63" fmla="*/ 2147483647 h 410"/>
                <a:gd name="T64" fmla="*/ 2147483647 w 325"/>
                <a:gd name="T65" fmla="*/ 2147483647 h 410"/>
                <a:gd name="T66" fmla="*/ 2147483647 w 325"/>
                <a:gd name="T67" fmla="*/ 2147483647 h 410"/>
                <a:gd name="T68" fmla="*/ 2147483647 w 325"/>
                <a:gd name="T69" fmla="*/ 2147483647 h 410"/>
                <a:gd name="T70" fmla="*/ 2147483647 w 325"/>
                <a:gd name="T71" fmla="*/ 2147483647 h 410"/>
                <a:gd name="T72" fmla="*/ 2147483647 w 325"/>
                <a:gd name="T73" fmla="*/ 2147483647 h 410"/>
                <a:gd name="T74" fmla="*/ 2147483647 w 325"/>
                <a:gd name="T75" fmla="*/ 2147483647 h 410"/>
                <a:gd name="T76" fmla="*/ 2147483647 w 325"/>
                <a:gd name="T77" fmla="*/ 2147483647 h 410"/>
                <a:gd name="T78" fmla="*/ 2147483647 w 325"/>
                <a:gd name="T79" fmla="*/ 0 h 410"/>
                <a:gd name="T80" fmla="*/ 0 w 325"/>
                <a:gd name="T81" fmla="*/ 2147483647 h 41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25"/>
                <a:gd name="T124" fmla="*/ 0 h 410"/>
                <a:gd name="T125" fmla="*/ 325 w 325"/>
                <a:gd name="T126" fmla="*/ 410 h 41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25" h="410">
                  <a:moveTo>
                    <a:pt x="0" y="24"/>
                  </a:moveTo>
                  <a:lnTo>
                    <a:pt x="45" y="217"/>
                  </a:lnTo>
                  <a:lnTo>
                    <a:pt x="49" y="219"/>
                  </a:lnTo>
                  <a:lnTo>
                    <a:pt x="50" y="235"/>
                  </a:lnTo>
                  <a:lnTo>
                    <a:pt x="52" y="240"/>
                  </a:lnTo>
                  <a:lnTo>
                    <a:pt x="60" y="244"/>
                  </a:lnTo>
                  <a:lnTo>
                    <a:pt x="62" y="249"/>
                  </a:lnTo>
                  <a:lnTo>
                    <a:pt x="62" y="257"/>
                  </a:lnTo>
                  <a:lnTo>
                    <a:pt x="65" y="266"/>
                  </a:lnTo>
                  <a:lnTo>
                    <a:pt x="64" y="268"/>
                  </a:lnTo>
                  <a:lnTo>
                    <a:pt x="60" y="278"/>
                  </a:lnTo>
                  <a:lnTo>
                    <a:pt x="60" y="289"/>
                  </a:lnTo>
                  <a:lnTo>
                    <a:pt x="57" y="301"/>
                  </a:lnTo>
                  <a:lnTo>
                    <a:pt x="58" y="317"/>
                  </a:lnTo>
                  <a:lnTo>
                    <a:pt x="64" y="336"/>
                  </a:lnTo>
                  <a:lnTo>
                    <a:pt x="62" y="361"/>
                  </a:lnTo>
                  <a:lnTo>
                    <a:pt x="72" y="373"/>
                  </a:lnTo>
                  <a:lnTo>
                    <a:pt x="72" y="380"/>
                  </a:lnTo>
                  <a:lnTo>
                    <a:pt x="73" y="384"/>
                  </a:lnTo>
                  <a:lnTo>
                    <a:pt x="77" y="391"/>
                  </a:lnTo>
                  <a:lnTo>
                    <a:pt x="77" y="398"/>
                  </a:lnTo>
                  <a:lnTo>
                    <a:pt x="82" y="406"/>
                  </a:lnTo>
                  <a:lnTo>
                    <a:pt x="253" y="391"/>
                  </a:lnTo>
                  <a:lnTo>
                    <a:pt x="254" y="404"/>
                  </a:lnTo>
                  <a:lnTo>
                    <a:pt x="257" y="409"/>
                  </a:lnTo>
                  <a:lnTo>
                    <a:pt x="264" y="409"/>
                  </a:lnTo>
                  <a:lnTo>
                    <a:pt x="266" y="396"/>
                  </a:lnTo>
                  <a:lnTo>
                    <a:pt x="262" y="375"/>
                  </a:lnTo>
                  <a:lnTo>
                    <a:pt x="262" y="373"/>
                  </a:lnTo>
                  <a:lnTo>
                    <a:pt x="264" y="368"/>
                  </a:lnTo>
                  <a:lnTo>
                    <a:pt x="271" y="361"/>
                  </a:lnTo>
                  <a:lnTo>
                    <a:pt x="281" y="368"/>
                  </a:lnTo>
                  <a:lnTo>
                    <a:pt x="293" y="368"/>
                  </a:lnTo>
                  <a:lnTo>
                    <a:pt x="299" y="368"/>
                  </a:lnTo>
                  <a:lnTo>
                    <a:pt x="297" y="352"/>
                  </a:lnTo>
                  <a:lnTo>
                    <a:pt x="293" y="345"/>
                  </a:lnTo>
                  <a:lnTo>
                    <a:pt x="293" y="334"/>
                  </a:lnTo>
                  <a:lnTo>
                    <a:pt x="295" y="329"/>
                  </a:lnTo>
                  <a:lnTo>
                    <a:pt x="304" y="296"/>
                  </a:lnTo>
                  <a:lnTo>
                    <a:pt x="306" y="282"/>
                  </a:lnTo>
                  <a:lnTo>
                    <a:pt x="311" y="271"/>
                  </a:lnTo>
                  <a:lnTo>
                    <a:pt x="314" y="257"/>
                  </a:lnTo>
                  <a:lnTo>
                    <a:pt x="319" y="249"/>
                  </a:lnTo>
                  <a:lnTo>
                    <a:pt x="324" y="249"/>
                  </a:lnTo>
                  <a:lnTo>
                    <a:pt x="324" y="244"/>
                  </a:lnTo>
                  <a:lnTo>
                    <a:pt x="319" y="242"/>
                  </a:lnTo>
                  <a:lnTo>
                    <a:pt x="319" y="240"/>
                  </a:lnTo>
                  <a:lnTo>
                    <a:pt x="316" y="242"/>
                  </a:lnTo>
                  <a:lnTo>
                    <a:pt x="308" y="240"/>
                  </a:lnTo>
                  <a:lnTo>
                    <a:pt x="304" y="237"/>
                  </a:lnTo>
                  <a:lnTo>
                    <a:pt x="304" y="235"/>
                  </a:lnTo>
                  <a:lnTo>
                    <a:pt x="299" y="217"/>
                  </a:lnTo>
                  <a:lnTo>
                    <a:pt x="291" y="203"/>
                  </a:lnTo>
                  <a:lnTo>
                    <a:pt x="284" y="198"/>
                  </a:lnTo>
                  <a:lnTo>
                    <a:pt x="278" y="180"/>
                  </a:lnTo>
                  <a:lnTo>
                    <a:pt x="272" y="170"/>
                  </a:lnTo>
                  <a:lnTo>
                    <a:pt x="271" y="160"/>
                  </a:lnTo>
                  <a:lnTo>
                    <a:pt x="264" y="158"/>
                  </a:lnTo>
                  <a:lnTo>
                    <a:pt x="253" y="153"/>
                  </a:lnTo>
                  <a:lnTo>
                    <a:pt x="247" y="142"/>
                  </a:lnTo>
                  <a:lnTo>
                    <a:pt x="239" y="137"/>
                  </a:lnTo>
                  <a:lnTo>
                    <a:pt x="239" y="130"/>
                  </a:lnTo>
                  <a:lnTo>
                    <a:pt x="236" y="124"/>
                  </a:lnTo>
                  <a:lnTo>
                    <a:pt x="234" y="119"/>
                  </a:lnTo>
                  <a:lnTo>
                    <a:pt x="222" y="117"/>
                  </a:lnTo>
                  <a:lnTo>
                    <a:pt x="205" y="93"/>
                  </a:lnTo>
                  <a:lnTo>
                    <a:pt x="196" y="90"/>
                  </a:lnTo>
                  <a:lnTo>
                    <a:pt x="194" y="83"/>
                  </a:lnTo>
                  <a:lnTo>
                    <a:pt x="186" y="74"/>
                  </a:lnTo>
                  <a:lnTo>
                    <a:pt x="180" y="60"/>
                  </a:lnTo>
                  <a:lnTo>
                    <a:pt x="172" y="53"/>
                  </a:lnTo>
                  <a:lnTo>
                    <a:pt x="171" y="49"/>
                  </a:lnTo>
                  <a:lnTo>
                    <a:pt x="159" y="44"/>
                  </a:lnTo>
                  <a:lnTo>
                    <a:pt x="142" y="35"/>
                  </a:lnTo>
                  <a:lnTo>
                    <a:pt x="137" y="28"/>
                  </a:lnTo>
                  <a:lnTo>
                    <a:pt x="142" y="13"/>
                  </a:lnTo>
                  <a:lnTo>
                    <a:pt x="147" y="9"/>
                  </a:lnTo>
                  <a:lnTo>
                    <a:pt x="150" y="4"/>
                  </a:lnTo>
                  <a:lnTo>
                    <a:pt x="152" y="2"/>
                  </a:lnTo>
                  <a:lnTo>
                    <a:pt x="150" y="0"/>
                  </a:lnTo>
                  <a:lnTo>
                    <a:pt x="60" y="13"/>
                  </a:lnTo>
                  <a:lnTo>
                    <a:pt x="0" y="24"/>
                  </a:lnTo>
                </a:path>
              </a:pathLst>
            </a:custGeom>
            <a:gradFill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8900000"/>
            </a:gra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4" name="Freeform 49"/>
            <p:cNvSpPr>
              <a:spLocks/>
            </p:cNvSpPr>
            <p:nvPr/>
          </p:nvSpPr>
          <p:spPr bwMode="auto">
            <a:xfrm>
              <a:off x="7916863" y="5738813"/>
              <a:ext cx="841375" cy="314325"/>
            </a:xfrm>
            <a:custGeom>
              <a:avLst/>
              <a:gdLst>
                <a:gd name="T0" fmla="*/ 2147483647 w 4926"/>
                <a:gd name="T1" fmla="*/ 2147483647 h 1836"/>
                <a:gd name="T2" fmla="*/ 2147483647 w 4926"/>
                <a:gd name="T3" fmla="*/ 2147483647 h 1836"/>
                <a:gd name="T4" fmla="*/ 2147483647 w 4926"/>
                <a:gd name="T5" fmla="*/ 2147483647 h 1836"/>
                <a:gd name="T6" fmla="*/ 2147483647 w 4926"/>
                <a:gd name="T7" fmla="*/ 2147483647 h 1836"/>
                <a:gd name="T8" fmla="*/ 2147483647 w 4926"/>
                <a:gd name="T9" fmla="*/ 2147483647 h 1836"/>
                <a:gd name="T10" fmla="*/ 2147483647 w 4926"/>
                <a:gd name="T11" fmla="*/ 2147483647 h 1836"/>
                <a:gd name="T12" fmla="*/ 2147483647 w 4926"/>
                <a:gd name="T13" fmla="*/ 2147483647 h 1836"/>
                <a:gd name="T14" fmla="*/ 2147483647 w 4926"/>
                <a:gd name="T15" fmla="*/ 2147483647 h 1836"/>
                <a:gd name="T16" fmla="*/ 2147483647 w 4926"/>
                <a:gd name="T17" fmla="*/ 2147483647 h 1836"/>
                <a:gd name="T18" fmla="*/ 2147483647 w 4926"/>
                <a:gd name="T19" fmla="*/ 2147483647 h 1836"/>
                <a:gd name="T20" fmla="*/ 2147483647 w 4926"/>
                <a:gd name="T21" fmla="*/ 2147483647 h 1836"/>
                <a:gd name="T22" fmla="*/ 2147483647 w 4926"/>
                <a:gd name="T23" fmla="*/ 2147483647 h 1836"/>
                <a:gd name="T24" fmla="*/ 2147483647 w 4926"/>
                <a:gd name="T25" fmla="*/ 2147483647 h 1836"/>
                <a:gd name="T26" fmla="*/ 2147483647 w 4926"/>
                <a:gd name="T27" fmla="*/ 2147483647 h 1836"/>
                <a:gd name="T28" fmla="*/ 2147483647 w 4926"/>
                <a:gd name="T29" fmla="*/ 2147483647 h 1836"/>
                <a:gd name="T30" fmla="*/ 2147483647 w 4926"/>
                <a:gd name="T31" fmla="*/ 2147483647 h 1836"/>
                <a:gd name="T32" fmla="*/ 2147483647 w 4926"/>
                <a:gd name="T33" fmla="*/ 2147483647 h 1836"/>
                <a:gd name="T34" fmla="*/ 2147483647 w 4926"/>
                <a:gd name="T35" fmla="*/ 2147483647 h 1836"/>
                <a:gd name="T36" fmla="*/ 2147483647 w 4926"/>
                <a:gd name="T37" fmla="*/ 2147483647 h 1836"/>
                <a:gd name="T38" fmla="*/ 2147483647 w 4926"/>
                <a:gd name="T39" fmla="*/ 2147483647 h 1836"/>
                <a:gd name="T40" fmla="*/ 2147483647 w 4926"/>
                <a:gd name="T41" fmla="*/ 2147483647 h 1836"/>
                <a:gd name="T42" fmla="*/ 2147483647 w 4926"/>
                <a:gd name="T43" fmla="*/ 2147483647 h 1836"/>
                <a:gd name="T44" fmla="*/ 2147483647 w 4926"/>
                <a:gd name="T45" fmla="*/ 2147483647 h 1836"/>
                <a:gd name="T46" fmla="*/ 2147483647 w 4926"/>
                <a:gd name="T47" fmla="*/ 2147483647 h 1836"/>
                <a:gd name="T48" fmla="*/ 2147483647 w 4926"/>
                <a:gd name="T49" fmla="*/ 2147483647 h 1836"/>
                <a:gd name="T50" fmla="*/ 2147483647 w 4926"/>
                <a:gd name="T51" fmla="*/ 2147483647 h 1836"/>
                <a:gd name="T52" fmla="*/ 2147483647 w 4926"/>
                <a:gd name="T53" fmla="*/ 2147483647 h 1836"/>
                <a:gd name="T54" fmla="*/ 2147483647 w 4926"/>
                <a:gd name="T55" fmla="*/ 2147483647 h 1836"/>
                <a:gd name="T56" fmla="*/ 2147483647 w 4926"/>
                <a:gd name="T57" fmla="*/ 2147483647 h 1836"/>
                <a:gd name="T58" fmla="*/ 2147483647 w 4926"/>
                <a:gd name="T59" fmla="*/ 2147483647 h 1836"/>
                <a:gd name="T60" fmla="*/ 2147483647 w 4926"/>
                <a:gd name="T61" fmla="*/ 2147483647 h 1836"/>
                <a:gd name="T62" fmla="*/ 2147483647 w 4926"/>
                <a:gd name="T63" fmla="*/ 2147483647 h 1836"/>
                <a:gd name="T64" fmla="*/ 2147483647 w 4926"/>
                <a:gd name="T65" fmla="*/ 2147483647 h 1836"/>
                <a:gd name="T66" fmla="*/ 2147483647 w 4926"/>
                <a:gd name="T67" fmla="*/ 2147483647 h 1836"/>
                <a:gd name="T68" fmla="*/ 2147483647 w 4926"/>
                <a:gd name="T69" fmla="*/ 2147483647 h 1836"/>
                <a:gd name="T70" fmla="*/ 2147483647 w 4926"/>
                <a:gd name="T71" fmla="*/ 2147483647 h 1836"/>
                <a:gd name="T72" fmla="*/ 2147483647 w 4926"/>
                <a:gd name="T73" fmla="*/ 2147483647 h 1836"/>
                <a:gd name="T74" fmla="*/ 2147483647 w 4926"/>
                <a:gd name="T75" fmla="*/ 2147483647 h 1836"/>
                <a:gd name="T76" fmla="*/ 2147483647 w 4926"/>
                <a:gd name="T77" fmla="*/ 2147483647 h 1836"/>
                <a:gd name="T78" fmla="*/ 2147483647 w 4926"/>
                <a:gd name="T79" fmla="*/ 2147483647 h 1836"/>
                <a:gd name="T80" fmla="*/ 2147483647 w 4926"/>
                <a:gd name="T81" fmla="*/ 2147483647 h 1836"/>
                <a:gd name="T82" fmla="*/ 2147483647 w 4926"/>
                <a:gd name="T83" fmla="*/ 2147483647 h 1836"/>
                <a:gd name="T84" fmla="*/ 2147483647 w 4926"/>
                <a:gd name="T85" fmla="*/ 2147483647 h 1836"/>
                <a:gd name="T86" fmla="*/ 2147483647 w 4926"/>
                <a:gd name="T87" fmla="*/ 2147483647 h 1836"/>
                <a:gd name="T88" fmla="*/ 2147483647 w 4926"/>
                <a:gd name="T89" fmla="*/ 2147483647 h 1836"/>
                <a:gd name="T90" fmla="*/ 2147483647 w 4926"/>
                <a:gd name="T91" fmla="*/ 2147483647 h 1836"/>
                <a:gd name="T92" fmla="*/ 2147483647 w 4926"/>
                <a:gd name="T93" fmla="*/ 2147483647 h 1836"/>
                <a:gd name="T94" fmla="*/ 2147483647 w 4926"/>
                <a:gd name="T95" fmla="*/ 2147483647 h 1836"/>
                <a:gd name="T96" fmla="*/ 0 w 4926"/>
                <a:gd name="T97" fmla="*/ 2147483647 h 1836"/>
                <a:gd name="T98" fmla="*/ 2147483647 w 4926"/>
                <a:gd name="T99" fmla="*/ 2147483647 h 1836"/>
                <a:gd name="T100" fmla="*/ 2147483647 w 4926"/>
                <a:gd name="T101" fmla="*/ 2147483647 h 1836"/>
                <a:gd name="T102" fmla="*/ 2147483647 w 4926"/>
                <a:gd name="T103" fmla="*/ 2147483647 h 1836"/>
                <a:gd name="T104" fmla="*/ 2147483647 w 4926"/>
                <a:gd name="T105" fmla="*/ 2147483647 h 1836"/>
                <a:gd name="T106" fmla="*/ 2147483647 w 4926"/>
                <a:gd name="T107" fmla="*/ 2147483647 h 1836"/>
                <a:gd name="T108" fmla="*/ 2147483647 w 4926"/>
                <a:gd name="T109" fmla="*/ 2147483647 h 1836"/>
                <a:gd name="T110" fmla="*/ 2147483647 w 4926"/>
                <a:gd name="T111" fmla="*/ 2147483647 h 1836"/>
                <a:gd name="T112" fmla="*/ 2147483647 w 4926"/>
                <a:gd name="T113" fmla="*/ 2147483647 h 1836"/>
                <a:gd name="T114" fmla="*/ 2147483647 w 4926"/>
                <a:gd name="T115" fmla="*/ 2147483647 h 1836"/>
                <a:gd name="T116" fmla="*/ 2147483647 w 4926"/>
                <a:gd name="T117" fmla="*/ 2147483647 h 1836"/>
                <a:gd name="T118" fmla="*/ 2147483647 w 4926"/>
                <a:gd name="T119" fmla="*/ 2147483647 h 1836"/>
                <a:gd name="T120" fmla="*/ 2147483647 w 4926"/>
                <a:gd name="T121" fmla="*/ 2147483647 h 18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926"/>
                <a:gd name="T184" fmla="*/ 0 h 1836"/>
                <a:gd name="T185" fmla="*/ 4926 w 4926"/>
                <a:gd name="T186" fmla="*/ 1836 h 18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926" h="1836">
                  <a:moveTo>
                    <a:pt x="3165" y="126"/>
                  </a:moveTo>
                  <a:lnTo>
                    <a:pt x="3176" y="148"/>
                  </a:lnTo>
                  <a:lnTo>
                    <a:pt x="3187" y="165"/>
                  </a:lnTo>
                  <a:lnTo>
                    <a:pt x="3217" y="170"/>
                  </a:lnTo>
                  <a:lnTo>
                    <a:pt x="3247" y="170"/>
                  </a:lnTo>
                  <a:lnTo>
                    <a:pt x="3272" y="162"/>
                  </a:lnTo>
                  <a:lnTo>
                    <a:pt x="3307" y="167"/>
                  </a:lnTo>
                  <a:lnTo>
                    <a:pt x="3337" y="189"/>
                  </a:lnTo>
                  <a:lnTo>
                    <a:pt x="3370" y="189"/>
                  </a:lnTo>
                  <a:lnTo>
                    <a:pt x="3394" y="192"/>
                  </a:lnTo>
                  <a:lnTo>
                    <a:pt x="3398" y="212"/>
                  </a:lnTo>
                  <a:lnTo>
                    <a:pt x="3447" y="219"/>
                  </a:lnTo>
                  <a:lnTo>
                    <a:pt x="3460" y="206"/>
                  </a:lnTo>
                  <a:lnTo>
                    <a:pt x="3457" y="187"/>
                  </a:lnTo>
                  <a:lnTo>
                    <a:pt x="3431" y="176"/>
                  </a:lnTo>
                  <a:lnTo>
                    <a:pt x="3383" y="162"/>
                  </a:lnTo>
                  <a:lnTo>
                    <a:pt x="3357" y="140"/>
                  </a:lnTo>
                  <a:lnTo>
                    <a:pt x="3368" y="126"/>
                  </a:lnTo>
                  <a:lnTo>
                    <a:pt x="3411" y="125"/>
                  </a:lnTo>
                  <a:lnTo>
                    <a:pt x="3466" y="138"/>
                  </a:lnTo>
                  <a:lnTo>
                    <a:pt x="3501" y="160"/>
                  </a:lnTo>
                  <a:lnTo>
                    <a:pt x="3569" y="173"/>
                  </a:lnTo>
                  <a:lnTo>
                    <a:pt x="3663" y="179"/>
                  </a:lnTo>
                  <a:lnTo>
                    <a:pt x="3739" y="176"/>
                  </a:lnTo>
                  <a:lnTo>
                    <a:pt x="3816" y="184"/>
                  </a:lnTo>
                  <a:lnTo>
                    <a:pt x="3860" y="185"/>
                  </a:lnTo>
                  <a:lnTo>
                    <a:pt x="3908" y="177"/>
                  </a:lnTo>
                  <a:lnTo>
                    <a:pt x="3958" y="171"/>
                  </a:lnTo>
                  <a:lnTo>
                    <a:pt x="4030" y="182"/>
                  </a:lnTo>
                  <a:lnTo>
                    <a:pt x="4104" y="229"/>
                  </a:lnTo>
                  <a:lnTo>
                    <a:pt x="4167" y="232"/>
                  </a:lnTo>
                  <a:lnTo>
                    <a:pt x="4183" y="236"/>
                  </a:lnTo>
                  <a:lnTo>
                    <a:pt x="4222" y="258"/>
                  </a:lnTo>
                  <a:lnTo>
                    <a:pt x="4262" y="284"/>
                  </a:lnTo>
                  <a:lnTo>
                    <a:pt x="4303" y="284"/>
                  </a:lnTo>
                  <a:lnTo>
                    <a:pt x="4325" y="279"/>
                  </a:lnTo>
                  <a:lnTo>
                    <a:pt x="4347" y="292"/>
                  </a:lnTo>
                  <a:lnTo>
                    <a:pt x="4393" y="303"/>
                  </a:lnTo>
                  <a:lnTo>
                    <a:pt x="4437" y="345"/>
                  </a:lnTo>
                  <a:lnTo>
                    <a:pt x="4491" y="377"/>
                  </a:lnTo>
                  <a:lnTo>
                    <a:pt x="4522" y="380"/>
                  </a:lnTo>
                  <a:lnTo>
                    <a:pt x="4571" y="399"/>
                  </a:lnTo>
                  <a:lnTo>
                    <a:pt x="4622" y="421"/>
                  </a:lnTo>
                  <a:lnTo>
                    <a:pt x="4664" y="424"/>
                  </a:lnTo>
                  <a:lnTo>
                    <a:pt x="4708" y="443"/>
                  </a:lnTo>
                  <a:lnTo>
                    <a:pt x="4740" y="432"/>
                  </a:lnTo>
                  <a:lnTo>
                    <a:pt x="4776" y="402"/>
                  </a:lnTo>
                  <a:lnTo>
                    <a:pt x="4814" y="391"/>
                  </a:lnTo>
                  <a:lnTo>
                    <a:pt x="4828" y="391"/>
                  </a:lnTo>
                  <a:lnTo>
                    <a:pt x="4839" y="397"/>
                  </a:lnTo>
                  <a:lnTo>
                    <a:pt x="4845" y="411"/>
                  </a:lnTo>
                  <a:lnTo>
                    <a:pt x="4845" y="441"/>
                  </a:lnTo>
                  <a:lnTo>
                    <a:pt x="4830" y="500"/>
                  </a:lnTo>
                  <a:lnTo>
                    <a:pt x="4823" y="541"/>
                  </a:lnTo>
                  <a:lnTo>
                    <a:pt x="4823" y="591"/>
                  </a:lnTo>
                  <a:lnTo>
                    <a:pt x="4817" y="637"/>
                  </a:lnTo>
                  <a:lnTo>
                    <a:pt x="4813" y="690"/>
                  </a:lnTo>
                  <a:lnTo>
                    <a:pt x="4824" y="722"/>
                  </a:lnTo>
                  <a:lnTo>
                    <a:pt x="4841" y="753"/>
                  </a:lnTo>
                  <a:lnTo>
                    <a:pt x="4872" y="788"/>
                  </a:lnTo>
                  <a:lnTo>
                    <a:pt x="4907" y="829"/>
                  </a:lnTo>
                  <a:lnTo>
                    <a:pt x="4926" y="857"/>
                  </a:lnTo>
                  <a:lnTo>
                    <a:pt x="4912" y="879"/>
                  </a:lnTo>
                  <a:lnTo>
                    <a:pt x="4876" y="890"/>
                  </a:lnTo>
                  <a:lnTo>
                    <a:pt x="4857" y="875"/>
                  </a:lnTo>
                  <a:lnTo>
                    <a:pt x="4819" y="862"/>
                  </a:lnTo>
                  <a:lnTo>
                    <a:pt x="4795" y="873"/>
                  </a:lnTo>
                  <a:lnTo>
                    <a:pt x="4806" y="908"/>
                  </a:lnTo>
                  <a:lnTo>
                    <a:pt x="4811" y="941"/>
                  </a:lnTo>
                  <a:lnTo>
                    <a:pt x="4784" y="957"/>
                  </a:lnTo>
                  <a:lnTo>
                    <a:pt x="4754" y="954"/>
                  </a:lnTo>
                  <a:lnTo>
                    <a:pt x="4718" y="946"/>
                  </a:lnTo>
                  <a:lnTo>
                    <a:pt x="4682" y="957"/>
                  </a:lnTo>
                  <a:lnTo>
                    <a:pt x="4632" y="982"/>
                  </a:lnTo>
                  <a:lnTo>
                    <a:pt x="4621" y="998"/>
                  </a:lnTo>
                  <a:lnTo>
                    <a:pt x="4632" y="1022"/>
                  </a:lnTo>
                  <a:lnTo>
                    <a:pt x="4610" y="1033"/>
                  </a:lnTo>
                  <a:lnTo>
                    <a:pt x="4573" y="1026"/>
                  </a:lnTo>
                  <a:lnTo>
                    <a:pt x="4523" y="1044"/>
                  </a:lnTo>
                  <a:lnTo>
                    <a:pt x="4472" y="1086"/>
                  </a:lnTo>
                  <a:lnTo>
                    <a:pt x="4439" y="1118"/>
                  </a:lnTo>
                  <a:lnTo>
                    <a:pt x="4403" y="1146"/>
                  </a:lnTo>
                  <a:lnTo>
                    <a:pt x="4376" y="1190"/>
                  </a:lnTo>
                  <a:lnTo>
                    <a:pt x="4370" y="1217"/>
                  </a:lnTo>
                  <a:lnTo>
                    <a:pt x="4359" y="1250"/>
                  </a:lnTo>
                  <a:lnTo>
                    <a:pt x="4342" y="1282"/>
                  </a:lnTo>
                  <a:lnTo>
                    <a:pt x="4313" y="1339"/>
                  </a:lnTo>
                  <a:lnTo>
                    <a:pt x="4291" y="1400"/>
                  </a:lnTo>
                  <a:lnTo>
                    <a:pt x="4280" y="1441"/>
                  </a:lnTo>
                  <a:lnTo>
                    <a:pt x="4254" y="1485"/>
                  </a:lnTo>
                  <a:lnTo>
                    <a:pt x="4233" y="1512"/>
                  </a:lnTo>
                  <a:lnTo>
                    <a:pt x="4197" y="1530"/>
                  </a:lnTo>
                  <a:lnTo>
                    <a:pt x="4173" y="1541"/>
                  </a:lnTo>
                  <a:lnTo>
                    <a:pt x="4151" y="1558"/>
                  </a:lnTo>
                  <a:lnTo>
                    <a:pt x="4121" y="1563"/>
                  </a:lnTo>
                  <a:lnTo>
                    <a:pt x="4096" y="1578"/>
                  </a:lnTo>
                  <a:lnTo>
                    <a:pt x="4079" y="1599"/>
                  </a:lnTo>
                  <a:lnTo>
                    <a:pt x="4032" y="1618"/>
                  </a:lnTo>
                  <a:lnTo>
                    <a:pt x="3986" y="1639"/>
                  </a:lnTo>
                  <a:lnTo>
                    <a:pt x="3937" y="1665"/>
                  </a:lnTo>
                  <a:lnTo>
                    <a:pt x="3894" y="1678"/>
                  </a:lnTo>
                  <a:lnTo>
                    <a:pt x="3850" y="1678"/>
                  </a:lnTo>
                  <a:lnTo>
                    <a:pt x="3817" y="1681"/>
                  </a:lnTo>
                  <a:lnTo>
                    <a:pt x="3806" y="1689"/>
                  </a:lnTo>
                  <a:lnTo>
                    <a:pt x="3756" y="1667"/>
                  </a:lnTo>
                  <a:lnTo>
                    <a:pt x="3715" y="1650"/>
                  </a:lnTo>
                  <a:lnTo>
                    <a:pt x="3669" y="1666"/>
                  </a:lnTo>
                  <a:lnTo>
                    <a:pt x="3620" y="1694"/>
                  </a:lnTo>
                  <a:lnTo>
                    <a:pt x="3587" y="1718"/>
                  </a:lnTo>
                  <a:lnTo>
                    <a:pt x="3557" y="1721"/>
                  </a:lnTo>
                  <a:lnTo>
                    <a:pt x="3518" y="1714"/>
                  </a:lnTo>
                  <a:lnTo>
                    <a:pt x="3483" y="1718"/>
                  </a:lnTo>
                  <a:lnTo>
                    <a:pt x="3420" y="1743"/>
                  </a:lnTo>
                  <a:lnTo>
                    <a:pt x="3358" y="1765"/>
                  </a:lnTo>
                  <a:lnTo>
                    <a:pt x="3302" y="1790"/>
                  </a:lnTo>
                  <a:lnTo>
                    <a:pt x="3280" y="1797"/>
                  </a:lnTo>
                  <a:lnTo>
                    <a:pt x="3236" y="1803"/>
                  </a:lnTo>
                  <a:lnTo>
                    <a:pt x="3193" y="1795"/>
                  </a:lnTo>
                  <a:lnTo>
                    <a:pt x="3160" y="1795"/>
                  </a:lnTo>
                  <a:lnTo>
                    <a:pt x="3144" y="1808"/>
                  </a:lnTo>
                  <a:lnTo>
                    <a:pt x="3116" y="1791"/>
                  </a:lnTo>
                  <a:lnTo>
                    <a:pt x="3114" y="1767"/>
                  </a:lnTo>
                  <a:lnTo>
                    <a:pt x="3144" y="1745"/>
                  </a:lnTo>
                  <a:lnTo>
                    <a:pt x="3171" y="1751"/>
                  </a:lnTo>
                  <a:lnTo>
                    <a:pt x="3199" y="1743"/>
                  </a:lnTo>
                  <a:lnTo>
                    <a:pt x="3193" y="1726"/>
                  </a:lnTo>
                  <a:lnTo>
                    <a:pt x="3166" y="1726"/>
                  </a:lnTo>
                  <a:lnTo>
                    <a:pt x="3125" y="1732"/>
                  </a:lnTo>
                  <a:lnTo>
                    <a:pt x="3070" y="1745"/>
                  </a:lnTo>
                  <a:lnTo>
                    <a:pt x="3051" y="1756"/>
                  </a:lnTo>
                  <a:lnTo>
                    <a:pt x="3035" y="1791"/>
                  </a:lnTo>
                  <a:lnTo>
                    <a:pt x="2993" y="1813"/>
                  </a:lnTo>
                  <a:lnTo>
                    <a:pt x="2952" y="1813"/>
                  </a:lnTo>
                  <a:lnTo>
                    <a:pt x="2908" y="1806"/>
                  </a:lnTo>
                  <a:lnTo>
                    <a:pt x="2878" y="1776"/>
                  </a:lnTo>
                  <a:lnTo>
                    <a:pt x="2876" y="1745"/>
                  </a:lnTo>
                  <a:lnTo>
                    <a:pt x="2845" y="1712"/>
                  </a:lnTo>
                  <a:lnTo>
                    <a:pt x="2799" y="1691"/>
                  </a:lnTo>
                  <a:lnTo>
                    <a:pt x="2761" y="1682"/>
                  </a:lnTo>
                  <a:lnTo>
                    <a:pt x="2725" y="1691"/>
                  </a:lnTo>
                  <a:lnTo>
                    <a:pt x="2676" y="1715"/>
                  </a:lnTo>
                  <a:lnTo>
                    <a:pt x="2646" y="1739"/>
                  </a:lnTo>
                  <a:lnTo>
                    <a:pt x="2624" y="1761"/>
                  </a:lnTo>
                  <a:lnTo>
                    <a:pt x="2586" y="1772"/>
                  </a:lnTo>
                  <a:lnTo>
                    <a:pt x="2534" y="1759"/>
                  </a:lnTo>
                  <a:lnTo>
                    <a:pt x="2499" y="1745"/>
                  </a:lnTo>
                  <a:lnTo>
                    <a:pt x="2459" y="1717"/>
                  </a:lnTo>
                  <a:lnTo>
                    <a:pt x="2427" y="1674"/>
                  </a:lnTo>
                  <a:lnTo>
                    <a:pt x="2386" y="1643"/>
                  </a:lnTo>
                  <a:lnTo>
                    <a:pt x="2348" y="1636"/>
                  </a:lnTo>
                  <a:lnTo>
                    <a:pt x="2294" y="1637"/>
                  </a:lnTo>
                  <a:lnTo>
                    <a:pt x="2235" y="1652"/>
                  </a:lnTo>
                  <a:lnTo>
                    <a:pt x="2192" y="1663"/>
                  </a:lnTo>
                  <a:lnTo>
                    <a:pt x="2148" y="1681"/>
                  </a:lnTo>
                  <a:lnTo>
                    <a:pt x="2118" y="1698"/>
                  </a:lnTo>
                  <a:lnTo>
                    <a:pt x="2054" y="1711"/>
                  </a:lnTo>
                  <a:lnTo>
                    <a:pt x="1989" y="1717"/>
                  </a:lnTo>
                  <a:lnTo>
                    <a:pt x="1940" y="1698"/>
                  </a:lnTo>
                  <a:lnTo>
                    <a:pt x="1888" y="1678"/>
                  </a:lnTo>
                  <a:lnTo>
                    <a:pt x="1836" y="1675"/>
                  </a:lnTo>
                  <a:lnTo>
                    <a:pt x="1800" y="1692"/>
                  </a:lnTo>
                  <a:lnTo>
                    <a:pt x="1776" y="1708"/>
                  </a:lnTo>
                  <a:lnTo>
                    <a:pt x="1722" y="1686"/>
                  </a:lnTo>
                  <a:lnTo>
                    <a:pt x="1686" y="1667"/>
                  </a:lnTo>
                  <a:lnTo>
                    <a:pt x="1636" y="1639"/>
                  </a:lnTo>
                  <a:lnTo>
                    <a:pt x="1590" y="1620"/>
                  </a:lnTo>
                  <a:lnTo>
                    <a:pt x="1551" y="1631"/>
                  </a:lnTo>
                  <a:lnTo>
                    <a:pt x="1530" y="1646"/>
                  </a:lnTo>
                  <a:lnTo>
                    <a:pt x="1527" y="1672"/>
                  </a:lnTo>
                  <a:lnTo>
                    <a:pt x="1492" y="1670"/>
                  </a:lnTo>
                  <a:lnTo>
                    <a:pt x="1492" y="1635"/>
                  </a:lnTo>
                  <a:lnTo>
                    <a:pt x="1492" y="1607"/>
                  </a:lnTo>
                  <a:lnTo>
                    <a:pt x="1475" y="1592"/>
                  </a:lnTo>
                  <a:lnTo>
                    <a:pt x="1431" y="1601"/>
                  </a:lnTo>
                  <a:lnTo>
                    <a:pt x="1409" y="1612"/>
                  </a:lnTo>
                  <a:lnTo>
                    <a:pt x="1383" y="1639"/>
                  </a:lnTo>
                  <a:lnTo>
                    <a:pt x="1372" y="1664"/>
                  </a:lnTo>
                  <a:lnTo>
                    <a:pt x="1398" y="1664"/>
                  </a:lnTo>
                  <a:lnTo>
                    <a:pt x="1435" y="1650"/>
                  </a:lnTo>
                  <a:lnTo>
                    <a:pt x="1435" y="1664"/>
                  </a:lnTo>
                  <a:lnTo>
                    <a:pt x="1420" y="1697"/>
                  </a:lnTo>
                  <a:lnTo>
                    <a:pt x="1347" y="1732"/>
                  </a:lnTo>
                  <a:lnTo>
                    <a:pt x="1259" y="1760"/>
                  </a:lnTo>
                  <a:lnTo>
                    <a:pt x="1188" y="1782"/>
                  </a:lnTo>
                  <a:lnTo>
                    <a:pt x="1106" y="1767"/>
                  </a:lnTo>
                  <a:lnTo>
                    <a:pt x="1092" y="1745"/>
                  </a:lnTo>
                  <a:lnTo>
                    <a:pt x="1059" y="1765"/>
                  </a:lnTo>
                  <a:lnTo>
                    <a:pt x="1029" y="1782"/>
                  </a:lnTo>
                  <a:lnTo>
                    <a:pt x="1010" y="1795"/>
                  </a:lnTo>
                  <a:lnTo>
                    <a:pt x="1032" y="1825"/>
                  </a:lnTo>
                  <a:lnTo>
                    <a:pt x="1002" y="1836"/>
                  </a:lnTo>
                  <a:lnTo>
                    <a:pt x="926" y="1814"/>
                  </a:lnTo>
                  <a:lnTo>
                    <a:pt x="854" y="1767"/>
                  </a:lnTo>
                  <a:lnTo>
                    <a:pt x="808" y="1743"/>
                  </a:lnTo>
                  <a:lnTo>
                    <a:pt x="756" y="1734"/>
                  </a:lnTo>
                  <a:lnTo>
                    <a:pt x="734" y="1715"/>
                  </a:lnTo>
                  <a:lnTo>
                    <a:pt x="668" y="1710"/>
                  </a:lnTo>
                  <a:lnTo>
                    <a:pt x="586" y="1704"/>
                  </a:lnTo>
                  <a:lnTo>
                    <a:pt x="537" y="1711"/>
                  </a:lnTo>
                  <a:lnTo>
                    <a:pt x="509" y="1737"/>
                  </a:lnTo>
                  <a:lnTo>
                    <a:pt x="458" y="1752"/>
                  </a:lnTo>
                  <a:lnTo>
                    <a:pt x="408" y="1748"/>
                  </a:lnTo>
                  <a:lnTo>
                    <a:pt x="361" y="1737"/>
                  </a:lnTo>
                  <a:lnTo>
                    <a:pt x="312" y="1726"/>
                  </a:lnTo>
                  <a:lnTo>
                    <a:pt x="269" y="1728"/>
                  </a:lnTo>
                  <a:lnTo>
                    <a:pt x="238" y="1742"/>
                  </a:lnTo>
                  <a:lnTo>
                    <a:pt x="230" y="1769"/>
                  </a:lnTo>
                  <a:lnTo>
                    <a:pt x="214" y="1785"/>
                  </a:lnTo>
                  <a:lnTo>
                    <a:pt x="168" y="1733"/>
                  </a:lnTo>
                  <a:lnTo>
                    <a:pt x="162" y="1687"/>
                  </a:lnTo>
                  <a:lnTo>
                    <a:pt x="159" y="1649"/>
                  </a:lnTo>
                  <a:lnTo>
                    <a:pt x="190" y="1599"/>
                  </a:lnTo>
                  <a:lnTo>
                    <a:pt x="239" y="1586"/>
                  </a:lnTo>
                  <a:lnTo>
                    <a:pt x="290" y="1545"/>
                  </a:lnTo>
                  <a:lnTo>
                    <a:pt x="286" y="1520"/>
                  </a:lnTo>
                  <a:lnTo>
                    <a:pt x="236" y="1499"/>
                  </a:lnTo>
                  <a:lnTo>
                    <a:pt x="198" y="1496"/>
                  </a:lnTo>
                  <a:lnTo>
                    <a:pt x="196" y="1468"/>
                  </a:lnTo>
                  <a:lnTo>
                    <a:pt x="212" y="1421"/>
                  </a:lnTo>
                  <a:lnTo>
                    <a:pt x="231" y="1403"/>
                  </a:lnTo>
                  <a:lnTo>
                    <a:pt x="239" y="1370"/>
                  </a:lnTo>
                  <a:lnTo>
                    <a:pt x="229" y="1332"/>
                  </a:lnTo>
                  <a:lnTo>
                    <a:pt x="247" y="1288"/>
                  </a:lnTo>
                  <a:lnTo>
                    <a:pt x="272" y="1256"/>
                  </a:lnTo>
                  <a:lnTo>
                    <a:pt x="275" y="1212"/>
                  </a:lnTo>
                  <a:lnTo>
                    <a:pt x="264" y="1173"/>
                  </a:lnTo>
                  <a:lnTo>
                    <a:pt x="259" y="1123"/>
                  </a:lnTo>
                  <a:lnTo>
                    <a:pt x="261" y="1093"/>
                  </a:lnTo>
                  <a:lnTo>
                    <a:pt x="289" y="1055"/>
                  </a:lnTo>
                  <a:lnTo>
                    <a:pt x="311" y="1009"/>
                  </a:lnTo>
                  <a:lnTo>
                    <a:pt x="316" y="979"/>
                  </a:lnTo>
                  <a:lnTo>
                    <a:pt x="303" y="918"/>
                  </a:lnTo>
                  <a:lnTo>
                    <a:pt x="289" y="869"/>
                  </a:lnTo>
                  <a:lnTo>
                    <a:pt x="267" y="826"/>
                  </a:lnTo>
                  <a:lnTo>
                    <a:pt x="242" y="787"/>
                  </a:lnTo>
                  <a:lnTo>
                    <a:pt x="235" y="743"/>
                  </a:lnTo>
                  <a:lnTo>
                    <a:pt x="209" y="714"/>
                  </a:lnTo>
                  <a:lnTo>
                    <a:pt x="150" y="705"/>
                  </a:lnTo>
                  <a:lnTo>
                    <a:pt x="88" y="652"/>
                  </a:lnTo>
                  <a:lnTo>
                    <a:pt x="79" y="623"/>
                  </a:lnTo>
                  <a:lnTo>
                    <a:pt x="66" y="584"/>
                  </a:lnTo>
                  <a:lnTo>
                    <a:pt x="51" y="551"/>
                  </a:lnTo>
                  <a:lnTo>
                    <a:pt x="22" y="529"/>
                  </a:lnTo>
                  <a:lnTo>
                    <a:pt x="0" y="505"/>
                  </a:lnTo>
                  <a:lnTo>
                    <a:pt x="0" y="466"/>
                  </a:lnTo>
                  <a:lnTo>
                    <a:pt x="49" y="448"/>
                  </a:lnTo>
                  <a:lnTo>
                    <a:pt x="101" y="433"/>
                  </a:lnTo>
                  <a:lnTo>
                    <a:pt x="169" y="400"/>
                  </a:lnTo>
                  <a:lnTo>
                    <a:pt x="230" y="366"/>
                  </a:lnTo>
                  <a:lnTo>
                    <a:pt x="295" y="328"/>
                  </a:lnTo>
                  <a:lnTo>
                    <a:pt x="320" y="303"/>
                  </a:lnTo>
                  <a:lnTo>
                    <a:pt x="345" y="238"/>
                  </a:lnTo>
                  <a:lnTo>
                    <a:pt x="339" y="202"/>
                  </a:lnTo>
                  <a:lnTo>
                    <a:pt x="298" y="159"/>
                  </a:lnTo>
                  <a:lnTo>
                    <a:pt x="287" y="127"/>
                  </a:lnTo>
                  <a:lnTo>
                    <a:pt x="293" y="111"/>
                  </a:lnTo>
                  <a:lnTo>
                    <a:pt x="309" y="89"/>
                  </a:lnTo>
                  <a:lnTo>
                    <a:pt x="328" y="72"/>
                  </a:lnTo>
                  <a:lnTo>
                    <a:pt x="350" y="43"/>
                  </a:lnTo>
                  <a:lnTo>
                    <a:pt x="402" y="21"/>
                  </a:lnTo>
                  <a:lnTo>
                    <a:pt x="465" y="8"/>
                  </a:lnTo>
                  <a:lnTo>
                    <a:pt x="575" y="0"/>
                  </a:lnTo>
                  <a:lnTo>
                    <a:pt x="654" y="2"/>
                  </a:lnTo>
                  <a:lnTo>
                    <a:pt x="723" y="8"/>
                  </a:lnTo>
                  <a:lnTo>
                    <a:pt x="778" y="28"/>
                  </a:lnTo>
                  <a:lnTo>
                    <a:pt x="829" y="49"/>
                  </a:lnTo>
                  <a:lnTo>
                    <a:pt x="876" y="63"/>
                  </a:lnTo>
                  <a:lnTo>
                    <a:pt x="944" y="63"/>
                  </a:lnTo>
                  <a:lnTo>
                    <a:pt x="983" y="74"/>
                  </a:lnTo>
                  <a:lnTo>
                    <a:pt x="1038" y="88"/>
                  </a:lnTo>
                  <a:lnTo>
                    <a:pt x="1084" y="91"/>
                  </a:lnTo>
                  <a:lnTo>
                    <a:pt x="1138" y="80"/>
                  </a:lnTo>
                  <a:lnTo>
                    <a:pt x="1185" y="74"/>
                  </a:lnTo>
                  <a:lnTo>
                    <a:pt x="1223" y="66"/>
                  </a:lnTo>
                  <a:lnTo>
                    <a:pt x="1270" y="69"/>
                  </a:lnTo>
                  <a:lnTo>
                    <a:pt x="1329" y="58"/>
                  </a:lnTo>
                  <a:lnTo>
                    <a:pt x="1390" y="55"/>
                  </a:lnTo>
                  <a:lnTo>
                    <a:pt x="1436" y="72"/>
                  </a:lnTo>
                  <a:lnTo>
                    <a:pt x="1471" y="94"/>
                  </a:lnTo>
                  <a:lnTo>
                    <a:pt x="1567" y="116"/>
                  </a:lnTo>
                  <a:lnTo>
                    <a:pt x="1641" y="105"/>
                  </a:lnTo>
                  <a:lnTo>
                    <a:pt x="1718" y="72"/>
                  </a:lnTo>
                  <a:lnTo>
                    <a:pt x="1773" y="59"/>
                  </a:lnTo>
                  <a:lnTo>
                    <a:pt x="1825" y="48"/>
                  </a:lnTo>
                  <a:lnTo>
                    <a:pt x="1893" y="51"/>
                  </a:lnTo>
                  <a:lnTo>
                    <a:pt x="1978" y="62"/>
                  </a:lnTo>
                  <a:lnTo>
                    <a:pt x="2043" y="64"/>
                  </a:lnTo>
                  <a:lnTo>
                    <a:pt x="2107" y="64"/>
                  </a:lnTo>
                  <a:lnTo>
                    <a:pt x="2170" y="81"/>
                  </a:lnTo>
                  <a:lnTo>
                    <a:pt x="2243" y="92"/>
                  </a:lnTo>
                  <a:lnTo>
                    <a:pt x="2328" y="114"/>
                  </a:lnTo>
                  <a:lnTo>
                    <a:pt x="2402" y="111"/>
                  </a:lnTo>
                  <a:lnTo>
                    <a:pt x="2446" y="76"/>
                  </a:lnTo>
                  <a:lnTo>
                    <a:pt x="2495" y="63"/>
                  </a:lnTo>
                  <a:lnTo>
                    <a:pt x="2589" y="59"/>
                  </a:lnTo>
                  <a:lnTo>
                    <a:pt x="2681" y="71"/>
                  </a:lnTo>
                  <a:lnTo>
                    <a:pt x="2786" y="93"/>
                  </a:lnTo>
                  <a:lnTo>
                    <a:pt x="2823" y="102"/>
                  </a:lnTo>
                  <a:lnTo>
                    <a:pt x="2859" y="104"/>
                  </a:lnTo>
                  <a:lnTo>
                    <a:pt x="2891" y="87"/>
                  </a:lnTo>
                  <a:lnTo>
                    <a:pt x="2930" y="80"/>
                  </a:lnTo>
                  <a:lnTo>
                    <a:pt x="2972" y="93"/>
                  </a:lnTo>
                  <a:lnTo>
                    <a:pt x="3015" y="104"/>
                  </a:lnTo>
                  <a:lnTo>
                    <a:pt x="3075" y="115"/>
                  </a:lnTo>
                  <a:lnTo>
                    <a:pt x="3125" y="115"/>
                  </a:lnTo>
                  <a:lnTo>
                    <a:pt x="3146" y="113"/>
                  </a:lnTo>
                  <a:lnTo>
                    <a:pt x="3165" y="126"/>
                  </a:lnTo>
                </a:path>
              </a:pathLst>
            </a:custGeom>
            <a:gradFill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8900000"/>
            </a:gra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5" name="Freeform 50"/>
            <p:cNvSpPr>
              <a:spLocks/>
            </p:cNvSpPr>
            <p:nvPr/>
          </p:nvSpPr>
          <p:spPr bwMode="auto">
            <a:xfrm>
              <a:off x="8748713" y="5991225"/>
              <a:ext cx="280987" cy="76200"/>
            </a:xfrm>
            <a:custGeom>
              <a:avLst/>
              <a:gdLst>
                <a:gd name="T0" fmla="*/ 2147483647 w 15959"/>
                <a:gd name="T1" fmla="*/ 2147483647 h 4151"/>
                <a:gd name="T2" fmla="*/ 2147483647 w 15959"/>
                <a:gd name="T3" fmla="*/ 2147483647 h 4151"/>
                <a:gd name="T4" fmla="*/ 2147483647 w 15959"/>
                <a:gd name="T5" fmla="*/ 2147483647 h 4151"/>
                <a:gd name="T6" fmla="*/ 2147483647 w 15959"/>
                <a:gd name="T7" fmla="*/ 2147483647 h 4151"/>
                <a:gd name="T8" fmla="*/ 2147483647 w 15959"/>
                <a:gd name="T9" fmla="*/ 2147483647 h 4151"/>
                <a:gd name="T10" fmla="*/ 2147483647 w 15959"/>
                <a:gd name="T11" fmla="*/ 2147483647 h 4151"/>
                <a:gd name="T12" fmla="*/ 2147483647 w 15959"/>
                <a:gd name="T13" fmla="*/ 2147483647 h 4151"/>
                <a:gd name="T14" fmla="*/ 2147483647 w 15959"/>
                <a:gd name="T15" fmla="*/ 2147483647 h 4151"/>
                <a:gd name="T16" fmla="*/ 2147483647 w 15959"/>
                <a:gd name="T17" fmla="*/ 2147483647 h 4151"/>
                <a:gd name="T18" fmla="*/ 2147483647 w 15959"/>
                <a:gd name="T19" fmla="*/ 2147483647 h 4151"/>
                <a:gd name="T20" fmla="*/ 2147483647 w 15959"/>
                <a:gd name="T21" fmla="*/ 2147483647 h 4151"/>
                <a:gd name="T22" fmla="*/ 2147483647 w 15959"/>
                <a:gd name="T23" fmla="*/ 2147483647 h 4151"/>
                <a:gd name="T24" fmla="*/ 2147483647 w 15959"/>
                <a:gd name="T25" fmla="*/ 2147483647 h 4151"/>
                <a:gd name="T26" fmla="*/ 2147483647 w 15959"/>
                <a:gd name="T27" fmla="*/ 2147483647 h 4151"/>
                <a:gd name="T28" fmla="*/ 2147483647 w 15959"/>
                <a:gd name="T29" fmla="*/ 2147483647 h 4151"/>
                <a:gd name="T30" fmla="*/ 2147483647 w 15959"/>
                <a:gd name="T31" fmla="*/ 2147483647 h 4151"/>
                <a:gd name="T32" fmla="*/ 2147483647 w 15959"/>
                <a:gd name="T33" fmla="*/ 2147483647 h 4151"/>
                <a:gd name="T34" fmla="*/ 2147483647 w 15959"/>
                <a:gd name="T35" fmla="*/ 2147483647 h 4151"/>
                <a:gd name="T36" fmla="*/ 2147483647 w 15959"/>
                <a:gd name="T37" fmla="*/ 2147483647 h 4151"/>
                <a:gd name="T38" fmla="*/ 2147483647 w 15959"/>
                <a:gd name="T39" fmla="*/ 2147483647 h 4151"/>
                <a:gd name="T40" fmla="*/ 2147483647 w 15959"/>
                <a:gd name="T41" fmla="*/ 2147483647 h 4151"/>
                <a:gd name="T42" fmla="*/ 2147483647 w 15959"/>
                <a:gd name="T43" fmla="*/ 2147483647 h 4151"/>
                <a:gd name="T44" fmla="*/ 2147483647 w 15959"/>
                <a:gd name="T45" fmla="*/ 2147483647 h 4151"/>
                <a:gd name="T46" fmla="*/ 2147483647 w 15959"/>
                <a:gd name="T47" fmla="*/ 2147483647 h 4151"/>
                <a:gd name="T48" fmla="*/ 2147483647 w 15959"/>
                <a:gd name="T49" fmla="*/ 2147483647 h 4151"/>
                <a:gd name="T50" fmla="*/ 2147483647 w 15959"/>
                <a:gd name="T51" fmla="*/ 2147483647 h 4151"/>
                <a:gd name="T52" fmla="*/ 2147483647 w 15959"/>
                <a:gd name="T53" fmla="*/ 2147483647 h 4151"/>
                <a:gd name="T54" fmla="*/ 2147483647 w 15959"/>
                <a:gd name="T55" fmla="*/ 2147483647 h 4151"/>
                <a:gd name="T56" fmla="*/ 2147483647 w 15959"/>
                <a:gd name="T57" fmla="*/ 2147483647 h 4151"/>
                <a:gd name="T58" fmla="*/ 2147483647 w 15959"/>
                <a:gd name="T59" fmla="*/ 2147483647 h 4151"/>
                <a:gd name="T60" fmla="*/ 2147483647 w 15959"/>
                <a:gd name="T61" fmla="*/ 2147483647 h 4151"/>
                <a:gd name="T62" fmla="*/ 2147483647 w 15959"/>
                <a:gd name="T63" fmla="*/ 2147483647 h 4151"/>
                <a:gd name="T64" fmla="*/ 2147483647 w 15959"/>
                <a:gd name="T65" fmla="*/ 2147483647 h 4151"/>
                <a:gd name="T66" fmla="*/ 2147483647 w 15959"/>
                <a:gd name="T67" fmla="*/ 2147483647 h 4151"/>
                <a:gd name="T68" fmla="*/ 2147483647 w 15959"/>
                <a:gd name="T69" fmla="*/ 2147483647 h 4151"/>
                <a:gd name="T70" fmla="*/ 2147483647 w 15959"/>
                <a:gd name="T71" fmla="*/ 2147483647 h 4151"/>
                <a:gd name="T72" fmla="*/ 2147483647 w 15959"/>
                <a:gd name="T73" fmla="*/ 2147483647 h 4151"/>
                <a:gd name="T74" fmla="*/ 2147483647 w 15959"/>
                <a:gd name="T75" fmla="*/ 2147483647 h 4151"/>
                <a:gd name="T76" fmla="*/ 2147483647 w 15959"/>
                <a:gd name="T77" fmla="*/ 2147483647 h 4151"/>
                <a:gd name="T78" fmla="*/ 2147483647 w 15959"/>
                <a:gd name="T79" fmla="*/ 2147483647 h 4151"/>
                <a:gd name="T80" fmla="*/ 2147483647 w 15959"/>
                <a:gd name="T81" fmla="*/ 2147483647 h 4151"/>
                <a:gd name="T82" fmla="*/ 2147483647 w 15959"/>
                <a:gd name="T83" fmla="*/ 2147483647 h 4151"/>
                <a:gd name="T84" fmla="*/ 2147483647 w 15959"/>
                <a:gd name="T85" fmla="*/ 2147483647 h 4151"/>
                <a:gd name="T86" fmla="*/ 2147483647 w 15959"/>
                <a:gd name="T87" fmla="*/ 2147483647 h 4151"/>
                <a:gd name="T88" fmla="*/ 2147483647 w 15959"/>
                <a:gd name="T89" fmla="*/ 2147483647 h 4151"/>
                <a:gd name="T90" fmla="*/ 2147483647 w 15959"/>
                <a:gd name="T91" fmla="*/ 2147483647 h 4151"/>
                <a:gd name="T92" fmla="*/ 2147483647 w 15959"/>
                <a:gd name="T93" fmla="*/ 2147483647 h 4151"/>
                <a:gd name="T94" fmla="*/ 2147483647 w 15959"/>
                <a:gd name="T95" fmla="*/ 2147483647 h 4151"/>
                <a:gd name="T96" fmla="*/ 2147483647 w 15959"/>
                <a:gd name="T97" fmla="*/ 2147483647 h 4151"/>
                <a:gd name="T98" fmla="*/ 2147483647 w 15959"/>
                <a:gd name="T99" fmla="*/ 2147483647 h 4151"/>
                <a:gd name="T100" fmla="*/ 2147483647 w 15959"/>
                <a:gd name="T101" fmla="*/ 2147483647 h 4151"/>
                <a:gd name="T102" fmla="*/ 2147483647 w 15959"/>
                <a:gd name="T103" fmla="*/ 2147483647 h 4151"/>
                <a:gd name="T104" fmla="*/ 2147483647 w 15959"/>
                <a:gd name="T105" fmla="*/ 2147483647 h 4151"/>
                <a:gd name="T106" fmla="*/ 2147483647 w 15959"/>
                <a:gd name="T107" fmla="*/ 2147483647 h 4151"/>
                <a:gd name="T108" fmla="*/ 2147483647 w 15959"/>
                <a:gd name="T109" fmla="*/ 2147483647 h 4151"/>
                <a:gd name="T110" fmla="*/ 2147483647 w 15959"/>
                <a:gd name="T111" fmla="*/ 2147483647 h 4151"/>
                <a:gd name="T112" fmla="*/ 2147483647 w 15959"/>
                <a:gd name="T113" fmla="*/ 2147483647 h 4151"/>
                <a:gd name="T114" fmla="*/ 2147483647 w 15959"/>
                <a:gd name="T115" fmla="*/ 2147483647 h 4151"/>
                <a:gd name="T116" fmla="*/ 2147483647 w 15959"/>
                <a:gd name="T117" fmla="*/ 2147483647 h 4151"/>
                <a:gd name="T118" fmla="*/ 2147483647 w 15959"/>
                <a:gd name="T119" fmla="*/ 2147483647 h 415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5959"/>
                <a:gd name="T181" fmla="*/ 0 h 4151"/>
                <a:gd name="T182" fmla="*/ 15959 w 15959"/>
                <a:gd name="T183" fmla="*/ 4151 h 415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5959" h="4151">
                  <a:moveTo>
                    <a:pt x="142" y="2775"/>
                  </a:moveTo>
                  <a:lnTo>
                    <a:pt x="133" y="2753"/>
                  </a:lnTo>
                  <a:lnTo>
                    <a:pt x="123" y="2723"/>
                  </a:lnTo>
                  <a:lnTo>
                    <a:pt x="111" y="2687"/>
                  </a:lnTo>
                  <a:lnTo>
                    <a:pt x="100" y="2646"/>
                  </a:lnTo>
                  <a:lnTo>
                    <a:pt x="76" y="2552"/>
                  </a:lnTo>
                  <a:lnTo>
                    <a:pt x="53" y="2453"/>
                  </a:lnTo>
                  <a:lnTo>
                    <a:pt x="32" y="2358"/>
                  </a:lnTo>
                  <a:lnTo>
                    <a:pt x="14" y="2278"/>
                  </a:lnTo>
                  <a:lnTo>
                    <a:pt x="4" y="2222"/>
                  </a:lnTo>
                  <a:lnTo>
                    <a:pt x="0" y="2202"/>
                  </a:lnTo>
                  <a:lnTo>
                    <a:pt x="1" y="2200"/>
                  </a:lnTo>
                  <a:lnTo>
                    <a:pt x="4" y="2197"/>
                  </a:lnTo>
                  <a:lnTo>
                    <a:pt x="10" y="2190"/>
                  </a:lnTo>
                  <a:lnTo>
                    <a:pt x="21" y="2184"/>
                  </a:lnTo>
                  <a:lnTo>
                    <a:pt x="36" y="2177"/>
                  </a:lnTo>
                  <a:lnTo>
                    <a:pt x="55" y="2169"/>
                  </a:lnTo>
                  <a:lnTo>
                    <a:pt x="67" y="2166"/>
                  </a:lnTo>
                  <a:lnTo>
                    <a:pt x="79" y="2164"/>
                  </a:lnTo>
                  <a:lnTo>
                    <a:pt x="94" y="2161"/>
                  </a:lnTo>
                  <a:lnTo>
                    <a:pt x="109" y="2159"/>
                  </a:lnTo>
                  <a:lnTo>
                    <a:pt x="127" y="2156"/>
                  </a:lnTo>
                  <a:lnTo>
                    <a:pt x="147" y="2155"/>
                  </a:lnTo>
                  <a:lnTo>
                    <a:pt x="167" y="2155"/>
                  </a:lnTo>
                  <a:lnTo>
                    <a:pt x="189" y="2155"/>
                  </a:lnTo>
                  <a:lnTo>
                    <a:pt x="214" y="2157"/>
                  </a:lnTo>
                  <a:lnTo>
                    <a:pt x="240" y="2160"/>
                  </a:lnTo>
                  <a:lnTo>
                    <a:pt x="268" y="2162"/>
                  </a:lnTo>
                  <a:lnTo>
                    <a:pt x="299" y="2166"/>
                  </a:lnTo>
                  <a:lnTo>
                    <a:pt x="331" y="2172"/>
                  </a:lnTo>
                  <a:lnTo>
                    <a:pt x="365" y="2179"/>
                  </a:lnTo>
                  <a:lnTo>
                    <a:pt x="402" y="2186"/>
                  </a:lnTo>
                  <a:lnTo>
                    <a:pt x="442" y="2196"/>
                  </a:lnTo>
                  <a:lnTo>
                    <a:pt x="482" y="2207"/>
                  </a:lnTo>
                  <a:lnTo>
                    <a:pt x="527" y="2219"/>
                  </a:lnTo>
                  <a:lnTo>
                    <a:pt x="573" y="2234"/>
                  </a:lnTo>
                  <a:lnTo>
                    <a:pt x="622" y="2250"/>
                  </a:lnTo>
                  <a:lnTo>
                    <a:pt x="670" y="2264"/>
                  </a:lnTo>
                  <a:lnTo>
                    <a:pt x="714" y="2273"/>
                  </a:lnTo>
                  <a:lnTo>
                    <a:pt x="753" y="2279"/>
                  </a:lnTo>
                  <a:lnTo>
                    <a:pt x="788" y="2280"/>
                  </a:lnTo>
                  <a:lnTo>
                    <a:pt x="820" y="2278"/>
                  </a:lnTo>
                  <a:lnTo>
                    <a:pt x="848" y="2272"/>
                  </a:lnTo>
                  <a:lnTo>
                    <a:pt x="873" y="2264"/>
                  </a:lnTo>
                  <a:lnTo>
                    <a:pt x="897" y="2252"/>
                  </a:lnTo>
                  <a:lnTo>
                    <a:pt x="916" y="2239"/>
                  </a:lnTo>
                  <a:lnTo>
                    <a:pt x="934" y="2224"/>
                  </a:lnTo>
                  <a:lnTo>
                    <a:pt x="950" y="2207"/>
                  </a:lnTo>
                  <a:lnTo>
                    <a:pt x="964" y="2189"/>
                  </a:lnTo>
                  <a:lnTo>
                    <a:pt x="977" y="2170"/>
                  </a:lnTo>
                  <a:lnTo>
                    <a:pt x="988" y="2150"/>
                  </a:lnTo>
                  <a:lnTo>
                    <a:pt x="999" y="2131"/>
                  </a:lnTo>
                  <a:lnTo>
                    <a:pt x="1009" y="2112"/>
                  </a:lnTo>
                  <a:lnTo>
                    <a:pt x="1018" y="2093"/>
                  </a:lnTo>
                  <a:lnTo>
                    <a:pt x="1027" y="2075"/>
                  </a:lnTo>
                  <a:lnTo>
                    <a:pt x="1036" y="2057"/>
                  </a:lnTo>
                  <a:lnTo>
                    <a:pt x="1046" y="2042"/>
                  </a:lnTo>
                  <a:lnTo>
                    <a:pt x="1057" y="2029"/>
                  </a:lnTo>
                  <a:lnTo>
                    <a:pt x="1068" y="2017"/>
                  </a:lnTo>
                  <a:lnTo>
                    <a:pt x="1081" y="2009"/>
                  </a:lnTo>
                  <a:lnTo>
                    <a:pt x="1095" y="2003"/>
                  </a:lnTo>
                  <a:lnTo>
                    <a:pt x="1111" y="2001"/>
                  </a:lnTo>
                  <a:lnTo>
                    <a:pt x="1129" y="2002"/>
                  </a:lnTo>
                  <a:lnTo>
                    <a:pt x="1148" y="2008"/>
                  </a:lnTo>
                  <a:lnTo>
                    <a:pt x="1172" y="2017"/>
                  </a:lnTo>
                  <a:lnTo>
                    <a:pt x="1196" y="2032"/>
                  </a:lnTo>
                  <a:lnTo>
                    <a:pt x="1225" y="2051"/>
                  </a:lnTo>
                  <a:lnTo>
                    <a:pt x="1257" y="2076"/>
                  </a:lnTo>
                  <a:lnTo>
                    <a:pt x="1292" y="2106"/>
                  </a:lnTo>
                  <a:lnTo>
                    <a:pt x="1331" y="2137"/>
                  </a:lnTo>
                  <a:lnTo>
                    <a:pt x="1368" y="2162"/>
                  </a:lnTo>
                  <a:lnTo>
                    <a:pt x="1406" y="2182"/>
                  </a:lnTo>
                  <a:lnTo>
                    <a:pt x="1445" y="2197"/>
                  </a:lnTo>
                  <a:lnTo>
                    <a:pt x="1484" y="2207"/>
                  </a:lnTo>
                  <a:lnTo>
                    <a:pt x="1522" y="2214"/>
                  </a:lnTo>
                  <a:lnTo>
                    <a:pt x="1562" y="2217"/>
                  </a:lnTo>
                  <a:lnTo>
                    <a:pt x="1600" y="2216"/>
                  </a:lnTo>
                  <a:lnTo>
                    <a:pt x="1639" y="2212"/>
                  </a:lnTo>
                  <a:lnTo>
                    <a:pt x="1676" y="2205"/>
                  </a:lnTo>
                  <a:lnTo>
                    <a:pt x="1713" y="2196"/>
                  </a:lnTo>
                  <a:lnTo>
                    <a:pt x="1750" y="2184"/>
                  </a:lnTo>
                  <a:lnTo>
                    <a:pt x="1787" y="2171"/>
                  </a:lnTo>
                  <a:lnTo>
                    <a:pt x="1822" y="2156"/>
                  </a:lnTo>
                  <a:lnTo>
                    <a:pt x="1856" y="2140"/>
                  </a:lnTo>
                  <a:lnTo>
                    <a:pt x="1890" y="2123"/>
                  </a:lnTo>
                  <a:lnTo>
                    <a:pt x="2011" y="2054"/>
                  </a:lnTo>
                  <a:lnTo>
                    <a:pt x="2108" y="1998"/>
                  </a:lnTo>
                  <a:lnTo>
                    <a:pt x="2128" y="1989"/>
                  </a:lnTo>
                  <a:lnTo>
                    <a:pt x="2146" y="1982"/>
                  </a:lnTo>
                  <a:lnTo>
                    <a:pt x="2161" y="1978"/>
                  </a:lnTo>
                  <a:lnTo>
                    <a:pt x="2175" y="1977"/>
                  </a:lnTo>
                  <a:lnTo>
                    <a:pt x="2185" y="1979"/>
                  </a:lnTo>
                  <a:lnTo>
                    <a:pt x="2194" y="1985"/>
                  </a:lnTo>
                  <a:lnTo>
                    <a:pt x="2199" y="1996"/>
                  </a:lnTo>
                  <a:lnTo>
                    <a:pt x="2203" y="2011"/>
                  </a:lnTo>
                  <a:lnTo>
                    <a:pt x="2205" y="2027"/>
                  </a:lnTo>
                  <a:lnTo>
                    <a:pt x="2210" y="2039"/>
                  </a:lnTo>
                  <a:lnTo>
                    <a:pt x="2216" y="2049"/>
                  </a:lnTo>
                  <a:lnTo>
                    <a:pt x="2224" y="2055"/>
                  </a:lnTo>
                  <a:lnTo>
                    <a:pt x="2232" y="2061"/>
                  </a:lnTo>
                  <a:lnTo>
                    <a:pt x="2243" y="2063"/>
                  </a:lnTo>
                  <a:lnTo>
                    <a:pt x="2256" y="2063"/>
                  </a:lnTo>
                  <a:lnTo>
                    <a:pt x="2268" y="2061"/>
                  </a:lnTo>
                  <a:lnTo>
                    <a:pt x="2283" y="2056"/>
                  </a:lnTo>
                  <a:lnTo>
                    <a:pt x="2299" y="2051"/>
                  </a:lnTo>
                  <a:lnTo>
                    <a:pt x="2316" y="2044"/>
                  </a:lnTo>
                  <a:lnTo>
                    <a:pt x="2335" y="2034"/>
                  </a:lnTo>
                  <a:lnTo>
                    <a:pt x="2376" y="2013"/>
                  </a:lnTo>
                  <a:lnTo>
                    <a:pt x="2420" y="1986"/>
                  </a:lnTo>
                  <a:lnTo>
                    <a:pt x="2468" y="1958"/>
                  </a:lnTo>
                  <a:lnTo>
                    <a:pt x="2519" y="1927"/>
                  </a:lnTo>
                  <a:lnTo>
                    <a:pt x="2573" y="1896"/>
                  </a:lnTo>
                  <a:lnTo>
                    <a:pt x="2630" y="1865"/>
                  </a:lnTo>
                  <a:lnTo>
                    <a:pt x="2659" y="1850"/>
                  </a:lnTo>
                  <a:lnTo>
                    <a:pt x="2689" y="1836"/>
                  </a:lnTo>
                  <a:lnTo>
                    <a:pt x="2719" y="1822"/>
                  </a:lnTo>
                  <a:lnTo>
                    <a:pt x="2749" y="1810"/>
                  </a:lnTo>
                  <a:lnTo>
                    <a:pt x="2780" y="1798"/>
                  </a:lnTo>
                  <a:lnTo>
                    <a:pt x="2811" y="1788"/>
                  </a:lnTo>
                  <a:lnTo>
                    <a:pt x="2842" y="1779"/>
                  </a:lnTo>
                  <a:lnTo>
                    <a:pt x="2874" y="1771"/>
                  </a:lnTo>
                  <a:lnTo>
                    <a:pt x="2904" y="1763"/>
                  </a:lnTo>
                  <a:lnTo>
                    <a:pt x="2934" y="1750"/>
                  </a:lnTo>
                  <a:lnTo>
                    <a:pt x="2964" y="1733"/>
                  </a:lnTo>
                  <a:lnTo>
                    <a:pt x="2993" y="1712"/>
                  </a:lnTo>
                  <a:lnTo>
                    <a:pt x="3020" y="1688"/>
                  </a:lnTo>
                  <a:lnTo>
                    <a:pt x="3046" y="1661"/>
                  </a:lnTo>
                  <a:lnTo>
                    <a:pt x="3073" y="1632"/>
                  </a:lnTo>
                  <a:lnTo>
                    <a:pt x="3097" y="1599"/>
                  </a:lnTo>
                  <a:lnTo>
                    <a:pt x="3121" y="1565"/>
                  </a:lnTo>
                  <a:lnTo>
                    <a:pt x="3144" y="1529"/>
                  </a:lnTo>
                  <a:lnTo>
                    <a:pt x="3167" y="1492"/>
                  </a:lnTo>
                  <a:lnTo>
                    <a:pt x="3188" y="1452"/>
                  </a:lnTo>
                  <a:lnTo>
                    <a:pt x="3208" y="1413"/>
                  </a:lnTo>
                  <a:lnTo>
                    <a:pt x="3227" y="1373"/>
                  </a:lnTo>
                  <a:lnTo>
                    <a:pt x="3245" y="1332"/>
                  </a:lnTo>
                  <a:lnTo>
                    <a:pt x="3263" y="1291"/>
                  </a:lnTo>
                  <a:lnTo>
                    <a:pt x="3279" y="1250"/>
                  </a:lnTo>
                  <a:lnTo>
                    <a:pt x="3294" y="1210"/>
                  </a:lnTo>
                  <a:lnTo>
                    <a:pt x="3308" y="1170"/>
                  </a:lnTo>
                  <a:lnTo>
                    <a:pt x="3322" y="1132"/>
                  </a:lnTo>
                  <a:lnTo>
                    <a:pt x="3346" y="1060"/>
                  </a:lnTo>
                  <a:lnTo>
                    <a:pt x="3365" y="995"/>
                  </a:lnTo>
                  <a:lnTo>
                    <a:pt x="3391" y="899"/>
                  </a:lnTo>
                  <a:lnTo>
                    <a:pt x="3400" y="863"/>
                  </a:lnTo>
                  <a:lnTo>
                    <a:pt x="3403" y="860"/>
                  </a:lnTo>
                  <a:lnTo>
                    <a:pt x="3413" y="852"/>
                  </a:lnTo>
                  <a:lnTo>
                    <a:pt x="3420" y="849"/>
                  </a:lnTo>
                  <a:lnTo>
                    <a:pt x="3431" y="848"/>
                  </a:lnTo>
                  <a:lnTo>
                    <a:pt x="3437" y="848"/>
                  </a:lnTo>
                  <a:lnTo>
                    <a:pt x="3444" y="848"/>
                  </a:lnTo>
                  <a:lnTo>
                    <a:pt x="3452" y="849"/>
                  </a:lnTo>
                  <a:lnTo>
                    <a:pt x="3461" y="851"/>
                  </a:lnTo>
                  <a:lnTo>
                    <a:pt x="3469" y="853"/>
                  </a:lnTo>
                  <a:lnTo>
                    <a:pt x="3480" y="858"/>
                  </a:lnTo>
                  <a:lnTo>
                    <a:pt x="3492" y="862"/>
                  </a:lnTo>
                  <a:lnTo>
                    <a:pt x="3503" y="867"/>
                  </a:lnTo>
                  <a:lnTo>
                    <a:pt x="3516" y="875"/>
                  </a:lnTo>
                  <a:lnTo>
                    <a:pt x="3531" y="883"/>
                  </a:lnTo>
                  <a:lnTo>
                    <a:pt x="3546" y="893"/>
                  </a:lnTo>
                  <a:lnTo>
                    <a:pt x="3562" y="903"/>
                  </a:lnTo>
                  <a:lnTo>
                    <a:pt x="3579" y="916"/>
                  </a:lnTo>
                  <a:lnTo>
                    <a:pt x="3598" y="930"/>
                  </a:lnTo>
                  <a:lnTo>
                    <a:pt x="3617" y="946"/>
                  </a:lnTo>
                  <a:lnTo>
                    <a:pt x="3639" y="964"/>
                  </a:lnTo>
                  <a:lnTo>
                    <a:pt x="3661" y="983"/>
                  </a:lnTo>
                  <a:lnTo>
                    <a:pt x="3685" y="1005"/>
                  </a:lnTo>
                  <a:lnTo>
                    <a:pt x="3709" y="1029"/>
                  </a:lnTo>
                  <a:lnTo>
                    <a:pt x="3736" y="1055"/>
                  </a:lnTo>
                  <a:lnTo>
                    <a:pt x="3762" y="1080"/>
                  </a:lnTo>
                  <a:lnTo>
                    <a:pt x="3788" y="1101"/>
                  </a:lnTo>
                  <a:lnTo>
                    <a:pt x="3812" y="1120"/>
                  </a:lnTo>
                  <a:lnTo>
                    <a:pt x="3836" y="1136"/>
                  </a:lnTo>
                  <a:lnTo>
                    <a:pt x="3859" y="1149"/>
                  </a:lnTo>
                  <a:lnTo>
                    <a:pt x="3883" y="1160"/>
                  </a:lnTo>
                  <a:lnTo>
                    <a:pt x="3905" y="1167"/>
                  </a:lnTo>
                  <a:lnTo>
                    <a:pt x="3929" y="1173"/>
                  </a:lnTo>
                  <a:lnTo>
                    <a:pt x="3951" y="1176"/>
                  </a:lnTo>
                  <a:lnTo>
                    <a:pt x="3974" y="1177"/>
                  </a:lnTo>
                  <a:lnTo>
                    <a:pt x="3998" y="1176"/>
                  </a:lnTo>
                  <a:lnTo>
                    <a:pt x="4021" y="1173"/>
                  </a:lnTo>
                  <a:lnTo>
                    <a:pt x="4046" y="1168"/>
                  </a:lnTo>
                  <a:lnTo>
                    <a:pt x="4071" y="1162"/>
                  </a:lnTo>
                  <a:lnTo>
                    <a:pt x="4098" y="1153"/>
                  </a:lnTo>
                  <a:lnTo>
                    <a:pt x="4125" y="1144"/>
                  </a:lnTo>
                  <a:lnTo>
                    <a:pt x="4249" y="1095"/>
                  </a:lnTo>
                  <a:lnTo>
                    <a:pt x="4403" y="1034"/>
                  </a:lnTo>
                  <a:lnTo>
                    <a:pt x="4446" y="1018"/>
                  </a:lnTo>
                  <a:lnTo>
                    <a:pt x="4493" y="1002"/>
                  </a:lnTo>
                  <a:lnTo>
                    <a:pt x="4543" y="985"/>
                  </a:lnTo>
                  <a:lnTo>
                    <a:pt x="4596" y="969"/>
                  </a:lnTo>
                  <a:lnTo>
                    <a:pt x="4651" y="955"/>
                  </a:lnTo>
                  <a:lnTo>
                    <a:pt x="4710" y="940"/>
                  </a:lnTo>
                  <a:lnTo>
                    <a:pt x="4771" y="925"/>
                  </a:lnTo>
                  <a:lnTo>
                    <a:pt x="4838" y="911"/>
                  </a:lnTo>
                  <a:lnTo>
                    <a:pt x="4904" y="897"/>
                  </a:lnTo>
                  <a:lnTo>
                    <a:pt x="4969" y="883"/>
                  </a:lnTo>
                  <a:lnTo>
                    <a:pt x="5033" y="868"/>
                  </a:lnTo>
                  <a:lnTo>
                    <a:pt x="5094" y="853"/>
                  </a:lnTo>
                  <a:lnTo>
                    <a:pt x="5214" y="823"/>
                  </a:lnTo>
                  <a:lnTo>
                    <a:pt x="5328" y="791"/>
                  </a:lnTo>
                  <a:lnTo>
                    <a:pt x="5542" y="729"/>
                  </a:lnTo>
                  <a:lnTo>
                    <a:pt x="5742" y="672"/>
                  </a:lnTo>
                  <a:lnTo>
                    <a:pt x="5837" y="646"/>
                  </a:lnTo>
                  <a:lnTo>
                    <a:pt x="5930" y="623"/>
                  </a:lnTo>
                  <a:lnTo>
                    <a:pt x="5976" y="613"/>
                  </a:lnTo>
                  <a:lnTo>
                    <a:pt x="6021" y="604"/>
                  </a:lnTo>
                  <a:lnTo>
                    <a:pt x="6066" y="595"/>
                  </a:lnTo>
                  <a:lnTo>
                    <a:pt x="6111" y="588"/>
                  </a:lnTo>
                  <a:lnTo>
                    <a:pt x="6156" y="582"/>
                  </a:lnTo>
                  <a:lnTo>
                    <a:pt x="6199" y="577"/>
                  </a:lnTo>
                  <a:lnTo>
                    <a:pt x="6244" y="574"/>
                  </a:lnTo>
                  <a:lnTo>
                    <a:pt x="6288" y="571"/>
                  </a:lnTo>
                  <a:lnTo>
                    <a:pt x="6333" y="570"/>
                  </a:lnTo>
                  <a:lnTo>
                    <a:pt x="6377" y="571"/>
                  </a:lnTo>
                  <a:lnTo>
                    <a:pt x="6421" y="573"/>
                  </a:lnTo>
                  <a:lnTo>
                    <a:pt x="6467" y="576"/>
                  </a:lnTo>
                  <a:lnTo>
                    <a:pt x="6509" y="579"/>
                  </a:lnTo>
                  <a:lnTo>
                    <a:pt x="6549" y="579"/>
                  </a:lnTo>
                  <a:lnTo>
                    <a:pt x="6585" y="577"/>
                  </a:lnTo>
                  <a:lnTo>
                    <a:pt x="6618" y="572"/>
                  </a:lnTo>
                  <a:lnTo>
                    <a:pt x="6648" y="564"/>
                  </a:lnTo>
                  <a:lnTo>
                    <a:pt x="6675" y="555"/>
                  </a:lnTo>
                  <a:lnTo>
                    <a:pt x="6699" y="543"/>
                  </a:lnTo>
                  <a:lnTo>
                    <a:pt x="6720" y="529"/>
                  </a:lnTo>
                  <a:lnTo>
                    <a:pt x="6740" y="514"/>
                  </a:lnTo>
                  <a:lnTo>
                    <a:pt x="6757" y="497"/>
                  </a:lnTo>
                  <a:lnTo>
                    <a:pt x="6771" y="480"/>
                  </a:lnTo>
                  <a:lnTo>
                    <a:pt x="6783" y="461"/>
                  </a:lnTo>
                  <a:lnTo>
                    <a:pt x="6793" y="442"/>
                  </a:lnTo>
                  <a:lnTo>
                    <a:pt x="6801" y="421"/>
                  </a:lnTo>
                  <a:lnTo>
                    <a:pt x="6809" y="400"/>
                  </a:lnTo>
                  <a:lnTo>
                    <a:pt x="6814" y="379"/>
                  </a:lnTo>
                  <a:lnTo>
                    <a:pt x="6817" y="358"/>
                  </a:lnTo>
                  <a:lnTo>
                    <a:pt x="6820" y="337"/>
                  </a:lnTo>
                  <a:lnTo>
                    <a:pt x="6822" y="315"/>
                  </a:lnTo>
                  <a:lnTo>
                    <a:pt x="6822" y="294"/>
                  </a:lnTo>
                  <a:lnTo>
                    <a:pt x="6822" y="275"/>
                  </a:lnTo>
                  <a:lnTo>
                    <a:pt x="6821" y="256"/>
                  </a:lnTo>
                  <a:lnTo>
                    <a:pt x="6819" y="237"/>
                  </a:lnTo>
                  <a:lnTo>
                    <a:pt x="6816" y="220"/>
                  </a:lnTo>
                  <a:lnTo>
                    <a:pt x="6807" y="166"/>
                  </a:lnTo>
                  <a:lnTo>
                    <a:pt x="6801" y="146"/>
                  </a:lnTo>
                  <a:lnTo>
                    <a:pt x="6837" y="142"/>
                  </a:lnTo>
                  <a:lnTo>
                    <a:pt x="6938" y="130"/>
                  </a:lnTo>
                  <a:lnTo>
                    <a:pt x="7098" y="113"/>
                  </a:lnTo>
                  <a:lnTo>
                    <a:pt x="7309" y="93"/>
                  </a:lnTo>
                  <a:lnTo>
                    <a:pt x="7431" y="82"/>
                  </a:lnTo>
                  <a:lnTo>
                    <a:pt x="7563" y="72"/>
                  </a:lnTo>
                  <a:lnTo>
                    <a:pt x="7705" y="61"/>
                  </a:lnTo>
                  <a:lnTo>
                    <a:pt x="7855" y="50"/>
                  </a:lnTo>
                  <a:lnTo>
                    <a:pt x="8012" y="40"/>
                  </a:lnTo>
                  <a:lnTo>
                    <a:pt x="8176" y="30"/>
                  </a:lnTo>
                  <a:lnTo>
                    <a:pt x="8346" y="22"/>
                  </a:lnTo>
                  <a:lnTo>
                    <a:pt x="8520" y="14"/>
                  </a:lnTo>
                  <a:lnTo>
                    <a:pt x="8698" y="8"/>
                  </a:lnTo>
                  <a:lnTo>
                    <a:pt x="8879" y="4"/>
                  </a:lnTo>
                  <a:lnTo>
                    <a:pt x="9062" y="2"/>
                  </a:lnTo>
                  <a:lnTo>
                    <a:pt x="9246" y="0"/>
                  </a:lnTo>
                  <a:lnTo>
                    <a:pt x="9430" y="3"/>
                  </a:lnTo>
                  <a:lnTo>
                    <a:pt x="9614" y="7"/>
                  </a:lnTo>
                  <a:lnTo>
                    <a:pt x="9796" y="14"/>
                  </a:lnTo>
                  <a:lnTo>
                    <a:pt x="9975" y="25"/>
                  </a:lnTo>
                  <a:lnTo>
                    <a:pt x="10151" y="38"/>
                  </a:lnTo>
                  <a:lnTo>
                    <a:pt x="10322" y="55"/>
                  </a:lnTo>
                  <a:lnTo>
                    <a:pt x="10489" y="76"/>
                  </a:lnTo>
                  <a:lnTo>
                    <a:pt x="10648" y="100"/>
                  </a:lnTo>
                  <a:lnTo>
                    <a:pt x="10802" y="129"/>
                  </a:lnTo>
                  <a:lnTo>
                    <a:pt x="10947" y="161"/>
                  </a:lnTo>
                  <a:lnTo>
                    <a:pt x="11082" y="199"/>
                  </a:lnTo>
                  <a:lnTo>
                    <a:pt x="11209" y="241"/>
                  </a:lnTo>
                  <a:lnTo>
                    <a:pt x="11329" y="283"/>
                  </a:lnTo>
                  <a:lnTo>
                    <a:pt x="11449" y="322"/>
                  </a:lnTo>
                  <a:lnTo>
                    <a:pt x="11567" y="355"/>
                  </a:lnTo>
                  <a:lnTo>
                    <a:pt x="11684" y="384"/>
                  </a:lnTo>
                  <a:lnTo>
                    <a:pt x="11798" y="410"/>
                  </a:lnTo>
                  <a:lnTo>
                    <a:pt x="11911" y="432"/>
                  </a:lnTo>
                  <a:lnTo>
                    <a:pt x="12023" y="450"/>
                  </a:lnTo>
                  <a:lnTo>
                    <a:pt x="12132" y="466"/>
                  </a:lnTo>
                  <a:lnTo>
                    <a:pt x="12238" y="480"/>
                  </a:lnTo>
                  <a:lnTo>
                    <a:pt x="12344" y="491"/>
                  </a:lnTo>
                  <a:lnTo>
                    <a:pt x="12446" y="499"/>
                  </a:lnTo>
                  <a:lnTo>
                    <a:pt x="12545" y="507"/>
                  </a:lnTo>
                  <a:lnTo>
                    <a:pt x="12642" y="512"/>
                  </a:lnTo>
                  <a:lnTo>
                    <a:pt x="12736" y="516"/>
                  </a:lnTo>
                  <a:lnTo>
                    <a:pt x="12828" y="520"/>
                  </a:lnTo>
                  <a:lnTo>
                    <a:pt x="12916" y="523"/>
                  </a:lnTo>
                  <a:lnTo>
                    <a:pt x="13082" y="528"/>
                  </a:lnTo>
                  <a:lnTo>
                    <a:pt x="13235" y="533"/>
                  </a:lnTo>
                  <a:lnTo>
                    <a:pt x="13305" y="538"/>
                  </a:lnTo>
                  <a:lnTo>
                    <a:pt x="13371" y="543"/>
                  </a:lnTo>
                  <a:lnTo>
                    <a:pt x="13434" y="549"/>
                  </a:lnTo>
                  <a:lnTo>
                    <a:pt x="13493" y="558"/>
                  </a:lnTo>
                  <a:lnTo>
                    <a:pt x="13547" y="568"/>
                  </a:lnTo>
                  <a:lnTo>
                    <a:pt x="13597" y="580"/>
                  </a:lnTo>
                  <a:lnTo>
                    <a:pt x="13642" y="596"/>
                  </a:lnTo>
                  <a:lnTo>
                    <a:pt x="13683" y="613"/>
                  </a:lnTo>
                  <a:lnTo>
                    <a:pt x="13718" y="634"/>
                  </a:lnTo>
                  <a:lnTo>
                    <a:pt x="13749" y="659"/>
                  </a:lnTo>
                  <a:lnTo>
                    <a:pt x="13775" y="688"/>
                  </a:lnTo>
                  <a:lnTo>
                    <a:pt x="13796" y="719"/>
                  </a:lnTo>
                  <a:lnTo>
                    <a:pt x="13816" y="751"/>
                  </a:lnTo>
                  <a:lnTo>
                    <a:pt x="13842" y="780"/>
                  </a:lnTo>
                  <a:lnTo>
                    <a:pt x="13871" y="805"/>
                  </a:lnTo>
                  <a:lnTo>
                    <a:pt x="13905" y="825"/>
                  </a:lnTo>
                  <a:lnTo>
                    <a:pt x="13941" y="842"/>
                  </a:lnTo>
                  <a:lnTo>
                    <a:pt x="13982" y="856"/>
                  </a:lnTo>
                  <a:lnTo>
                    <a:pt x="14025" y="866"/>
                  </a:lnTo>
                  <a:lnTo>
                    <a:pt x="14071" y="874"/>
                  </a:lnTo>
                  <a:lnTo>
                    <a:pt x="14119" y="879"/>
                  </a:lnTo>
                  <a:lnTo>
                    <a:pt x="14169" y="882"/>
                  </a:lnTo>
                  <a:lnTo>
                    <a:pt x="14221" y="882"/>
                  </a:lnTo>
                  <a:lnTo>
                    <a:pt x="14275" y="881"/>
                  </a:lnTo>
                  <a:lnTo>
                    <a:pt x="14328" y="877"/>
                  </a:lnTo>
                  <a:lnTo>
                    <a:pt x="14382" y="872"/>
                  </a:lnTo>
                  <a:lnTo>
                    <a:pt x="14437" y="865"/>
                  </a:lnTo>
                  <a:lnTo>
                    <a:pt x="14491" y="857"/>
                  </a:lnTo>
                  <a:lnTo>
                    <a:pt x="14544" y="848"/>
                  </a:lnTo>
                  <a:lnTo>
                    <a:pt x="14597" y="838"/>
                  </a:lnTo>
                  <a:lnTo>
                    <a:pt x="14648" y="827"/>
                  </a:lnTo>
                  <a:lnTo>
                    <a:pt x="14698" y="816"/>
                  </a:lnTo>
                  <a:lnTo>
                    <a:pt x="14746" y="805"/>
                  </a:lnTo>
                  <a:lnTo>
                    <a:pt x="14792" y="794"/>
                  </a:lnTo>
                  <a:lnTo>
                    <a:pt x="14834" y="782"/>
                  </a:lnTo>
                  <a:lnTo>
                    <a:pt x="14874" y="772"/>
                  </a:lnTo>
                  <a:lnTo>
                    <a:pt x="14996" y="734"/>
                  </a:lnTo>
                  <a:lnTo>
                    <a:pt x="15042" y="719"/>
                  </a:lnTo>
                  <a:lnTo>
                    <a:pt x="15069" y="724"/>
                  </a:lnTo>
                  <a:lnTo>
                    <a:pt x="15143" y="740"/>
                  </a:lnTo>
                  <a:lnTo>
                    <a:pt x="15194" y="752"/>
                  </a:lnTo>
                  <a:lnTo>
                    <a:pt x="15253" y="769"/>
                  </a:lnTo>
                  <a:lnTo>
                    <a:pt x="15284" y="779"/>
                  </a:lnTo>
                  <a:lnTo>
                    <a:pt x="15317" y="791"/>
                  </a:lnTo>
                  <a:lnTo>
                    <a:pt x="15350" y="802"/>
                  </a:lnTo>
                  <a:lnTo>
                    <a:pt x="15385" y="816"/>
                  </a:lnTo>
                  <a:lnTo>
                    <a:pt x="15420" y="831"/>
                  </a:lnTo>
                  <a:lnTo>
                    <a:pt x="15455" y="847"/>
                  </a:lnTo>
                  <a:lnTo>
                    <a:pt x="15492" y="865"/>
                  </a:lnTo>
                  <a:lnTo>
                    <a:pt x="15528" y="884"/>
                  </a:lnTo>
                  <a:lnTo>
                    <a:pt x="15564" y="905"/>
                  </a:lnTo>
                  <a:lnTo>
                    <a:pt x="15599" y="927"/>
                  </a:lnTo>
                  <a:lnTo>
                    <a:pt x="15635" y="951"/>
                  </a:lnTo>
                  <a:lnTo>
                    <a:pt x="15671" y="976"/>
                  </a:lnTo>
                  <a:lnTo>
                    <a:pt x="15704" y="1003"/>
                  </a:lnTo>
                  <a:lnTo>
                    <a:pt x="15737" y="1032"/>
                  </a:lnTo>
                  <a:lnTo>
                    <a:pt x="15769" y="1063"/>
                  </a:lnTo>
                  <a:lnTo>
                    <a:pt x="15800" y="1096"/>
                  </a:lnTo>
                  <a:lnTo>
                    <a:pt x="15828" y="1130"/>
                  </a:lnTo>
                  <a:lnTo>
                    <a:pt x="15855" y="1166"/>
                  </a:lnTo>
                  <a:lnTo>
                    <a:pt x="15881" y="1206"/>
                  </a:lnTo>
                  <a:lnTo>
                    <a:pt x="15904" y="1246"/>
                  </a:lnTo>
                  <a:lnTo>
                    <a:pt x="15923" y="1286"/>
                  </a:lnTo>
                  <a:lnTo>
                    <a:pt x="15938" y="1326"/>
                  </a:lnTo>
                  <a:lnTo>
                    <a:pt x="15950" y="1364"/>
                  </a:lnTo>
                  <a:lnTo>
                    <a:pt x="15956" y="1400"/>
                  </a:lnTo>
                  <a:lnTo>
                    <a:pt x="15959" y="1435"/>
                  </a:lnTo>
                  <a:lnTo>
                    <a:pt x="15959" y="1469"/>
                  </a:lnTo>
                  <a:lnTo>
                    <a:pt x="15955" y="1501"/>
                  </a:lnTo>
                  <a:lnTo>
                    <a:pt x="15948" y="1532"/>
                  </a:lnTo>
                  <a:lnTo>
                    <a:pt x="15938" y="1562"/>
                  </a:lnTo>
                  <a:lnTo>
                    <a:pt x="15925" y="1590"/>
                  </a:lnTo>
                  <a:lnTo>
                    <a:pt x="15909" y="1616"/>
                  </a:lnTo>
                  <a:lnTo>
                    <a:pt x="15892" y="1641"/>
                  </a:lnTo>
                  <a:lnTo>
                    <a:pt x="15872" y="1664"/>
                  </a:lnTo>
                  <a:lnTo>
                    <a:pt x="15851" y="1686"/>
                  </a:lnTo>
                  <a:lnTo>
                    <a:pt x="15827" y="1706"/>
                  </a:lnTo>
                  <a:lnTo>
                    <a:pt x="15802" y="1726"/>
                  </a:lnTo>
                  <a:lnTo>
                    <a:pt x="15776" y="1743"/>
                  </a:lnTo>
                  <a:lnTo>
                    <a:pt x="15748" y="1759"/>
                  </a:lnTo>
                  <a:lnTo>
                    <a:pt x="15721" y="1772"/>
                  </a:lnTo>
                  <a:lnTo>
                    <a:pt x="15692" y="1785"/>
                  </a:lnTo>
                  <a:lnTo>
                    <a:pt x="15662" y="1797"/>
                  </a:lnTo>
                  <a:lnTo>
                    <a:pt x="15633" y="1806"/>
                  </a:lnTo>
                  <a:lnTo>
                    <a:pt x="15605" y="1815"/>
                  </a:lnTo>
                  <a:lnTo>
                    <a:pt x="15575" y="1821"/>
                  </a:lnTo>
                  <a:lnTo>
                    <a:pt x="15547" y="1827"/>
                  </a:lnTo>
                  <a:lnTo>
                    <a:pt x="15518" y="1831"/>
                  </a:lnTo>
                  <a:lnTo>
                    <a:pt x="15492" y="1833"/>
                  </a:lnTo>
                  <a:lnTo>
                    <a:pt x="15466" y="1833"/>
                  </a:lnTo>
                  <a:lnTo>
                    <a:pt x="15440" y="1832"/>
                  </a:lnTo>
                  <a:lnTo>
                    <a:pt x="15418" y="1829"/>
                  </a:lnTo>
                  <a:lnTo>
                    <a:pt x="15397" y="1825"/>
                  </a:lnTo>
                  <a:lnTo>
                    <a:pt x="15377" y="1819"/>
                  </a:lnTo>
                  <a:lnTo>
                    <a:pt x="15358" y="1814"/>
                  </a:lnTo>
                  <a:lnTo>
                    <a:pt x="15342" y="1810"/>
                  </a:lnTo>
                  <a:lnTo>
                    <a:pt x="15326" y="1806"/>
                  </a:lnTo>
                  <a:lnTo>
                    <a:pt x="15312" y="1805"/>
                  </a:lnTo>
                  <a:lnTo>
                    <a:pt x="15298" y="1806"/>
                  </a:lnTo>
                  <a:lnTo>
                    <a:pt x="15285" y="1808"/>
                  </a:lnTo>
                  <a:lnTo>
                    <a:pt x="15272" y="1810"/>
                  </a:lnTo>
                  <a:lnTo>
                    <a:pt x="15260" y="1813"/>
                  </a:lnTo>
                  <a:lnTo>
                    <a:pt x="15249" y="1817"/>
                  </a:lnTo>
                  <a:lnTo>
                    <a:pt x="15238" y="1822"/>
                  </a:lnTo>
                  <a:lnTo>
                    <a:pt x="15227" y="1828"/>
                  </a:lnTo>
                  <a:lnTo>
                    <a:pt x="15217" y="1834"/>
                  </a:lnTo>
                  <a:lnTo>
                    <a:pt x="15195" y="1847"/>
                  </a:lnTo>
                  <a:lnTo>
                    <a:pt x="15174" y="1860"/>
                  </a:lnTo>
                  <a:lnTo>
                    <a:pt x="15163" y="1866"/>
                  </a:lnTo>
                  <a:lnTo>
                    <a:pt x="15152" y="1872"/>
                  </a:lnTo>
                  <a:lnTo>
                    <a:pt x="15140" y="1879"/>
                  </a:lnTo>
                  <a:lnTo>
                    <a:pt x="15127" y="1884"/>
                  </a:lnTo>
                  <a:lnTo>
                    <a:pt x="15114" y="1888"/>
                  </a:lnTo>
                  <a:lnTo>
                    <a:pt x="15099" y="1893"/>
                  </a:lnTo>
                  <a:lnTo>
                    <a:pt x="15086" y="1896"/>
                  </a:lnTo>
                  <a:lnTo>
                    <a:pt x="15070" y="1898"/>
                  </a:lnTo>
                  <a:lnTo>
                    <a:pt x="15053" y="1899"/>
                  </a:lnTo>
                  <a:lnTo>
                    <a:pt x="15034" y="1899"/>
                  </a:lnTo>
                  <a:lnTo>
                    <a:pt x="15015" y="1898"/>
                  </a:lnTo>
                  <a:lnTo>
                    <a:pt x="14995" y="1895"/>
                  </a:lnTo>
                  <a:lnTo>
                    <a:pt x="14973" y="1891"/>
                  </a:lnTo>
                  <a:lnTo>
                    <a:pt x="14949" y="1885"/>
                  </a:lnTo>
                  <a:lnTo>
                    <a:pt x="14925" y="1877"/>
                  </a:lnTo>
                  <a:lnTo>
                    <a:pt x="14898" y="1867"/>
                  </a:lnTo>
                  <a:lnTo>
                    <a:pt x="14869" y="1854"/>
                  </a:lnTo>
                  <a:lnTo>
                    <a:pt x="14839" y="1839"/>
                  </a:lnTo>
                  <a:lnTo>
                    <a:pt x="14809" y="1821"/>
                  </a:lnTo>
                  <a:lnTo>
                    <a:pt x="14778" y="1801"/>
                  </a:lnTo>
                  <a:lnTo>
                    <a:pt x="14745" y="1779"/>
                  </a:lnTo>
                  <a:lnTo>
                    <a:pt x="14712" y="1755"/>
                  </a:lnTo>
                  <a:lnTo>
                    <a:pt x="14677" y="1731"/>
                  </a:lnTo>
                  <a:lnTo>
                    <a:pt x="14642" y="1705"/>
                  </a:lnTo>
                  <a:lnTo>
                    <a:pt x="14573" y="1654"/>
                  </a:lnTo>
                  <a:lnTo>
                    <a:pt x="14503" y="1604"/>
                  </a:lnTo>
                  <a:lnTo>
                    <a:pt x="14469" y="1582"/>
                  </a:lnTo>
                  <a:lnTo>
                    <a:pt x="14433" y="1561"/>
                  </a:lnTo>
                  <a:lnTo>
                    <a:pt x="14400" y="1542"/>
                  </a:lnTo>
                  <a:lnTo>
                    <a:pt x="14367" y="1525"/>
                  </a:lnTo>
                  <a:lnTo>
                    <a:pt x="14334" y="1512"/>
                  </a:lnTo>
                  <a:lnTo>
                    <a:pt x="14303" y="1501"/>
                  </a:lnTo>
                  <a:lnTo>
                    <a:pt x="14273" y="1494"/>
                  </a:lnTo>
                  <a:lnTo>
                    <a:pt x="14244" y="1492"/>
                  </a:lnTo>
                  <a:lnTo>
                    <a:pt x="14216" y="1493"/>
                  </a:lnTo>
                  <a:lnTo>
                    <a:pt x="14189" y="1499"/>
                  </a:lnTo>
                  <a:lnTo>
                    <a:pt x="14164" y="1511"/>
                  </a:lnTo>
                  <a:lnTo>
                    <a:pt x="14141" y="1528"/>
                  </a:lnTo>
                  <a:lnTo>
                    <a:pt x="14120" y="1551"/>
                  </a:lnTo>
                  <a:lnTo>
                    <a:pt x="14101" y="1581"/>
                  </a:lnTo>
                  <a:lnTo>
                    <a:pt x="14084" y="1617"/>
                  </a:lnTo>
                  <a:lnTo>
                    <a:pt x="14069" y="1661"/>
                  </a:lnTo>
                  <a:lnTo>
                    <a:pt x="14056" y="1712"/>
                  </a:lnTo>
                  <a:lnTo>
                    <a:pt x="14047" y="1771"/>
                  </a:lnTo>
                  <a:lnTo>
                    <a:pt x="14039" y="1838"/>
                  </a:lnTo>
                  <a:lnTo>
                    <a:pt x="14036" y="1915"/>
                  </a:lnTo>
                  <a:lnTo>
                    <a:pt x="14032" y="1989"/>
                  </a:lnTo>
                  <a:lnTo>
                    <a:pt x="14025" y="2050"/>
                  </a:lnTo>
                  <a:lnTo>
                    <a:pt x="14016" y="2099"/>
                  </a:lnTo>
                  <a:lnTo>
                    <a:pt x="14005" y="2137"/>
                  </a:lnTo>
                  <a:lnTo>
                    <a:pt x="13992" y="2164"/>
                  </a:lnTo>
                  <a:lnTo>
                    <a:pt x="13977" y="2181"/>
                  </a:lnTo>
                  <a:lnTo>
                    <a:pt x="13960" y="2189"/>
                  </a:lnTo>
                  <a:lnTo>
                    <a:pt x="13942" y="2189"/>
                  </a:lnTo>
                  <a:lnTo>
                    <a:pt x="13921" y="2182"/>
                  </a:lnTo>
                  <a:lnTo>
                    <a:pt x="13900" y="2168"/>
                  </a:lnTo>
                  <a:lnTo>
                    <a:pt x="13876" y="2148"/>
                  </a:lnTo>
                  <a:lnTo>
                    <a:pt x="13853" y="2122"/>
                  </a:lnTo>
                  <a:lnTo>
                    <a:pt x="13827" y="2093"/>
                  </a:lnTo>
                  <a:lnTo>
                    <a:pt x="13800" y="2060"/>
                  </a:lnTo>
                  <a:lnTo>
                    <a:pt x="13773" y="2023"/>
                  </a:lnTo>
                  <a:lnTo>
                    <a:pt x="13744" y="1985"/>
                  </a:lnTo>
                  <a:lnTo>
                    <a:pt x="13685" y="1905"/>
                  </a:lnTo>
                  <a:lnTo>
                    <a:pt x="13625" y="1828"/>
                  </a:lnTo>
                  <a:lnTo>
                    <a:pt x="13594" y="1791"/>
                  </a:lnTo>
                  <a:lnTo>
                    <a:pt x="13563" y="1756"/>
                  </a:lnTo>
                  <a:lnTo>
                    <a:pt x="13532" y="1726"/>
                  </a:lnTo>
                  <a:lnTo>
                    <a:pt x="13501" y="1698"/>
                  </a:lnTo>
                  <a:lnTo>
                    <a:pt x="13470" y="1676"/>
                  </a:lnTo>
                  <a:lnTo>
                    <a:pt x="13439" y="1660"/>
                  </a:lnTo>
                  <a:lnTo>
                    <a:pt x="13409" y="1650"/>
                  </a:lnTo>
                  <a:lnTo>
                    <a:pt x="13380" y="1647"/>
                  </a:lnTo>
                  <a:lnTo>
                    <a:pt x="13351" y="1652"/>
                  </a:lnTo>
                  <a:lnTo>
                    <a:pt x="13323" y="1666"/>
                  </a:lnTo>
                  <a:lnTo>
                    <a:pt x="13295" y="1689"/>
                  </a:lnTo>
                  <a:lnTo>
                    <a:pt x="13269" y="1724"/>
                  </a:lnTo>
                  <a:lnTo>
                    <a:pt x="13244" y="1763"/>
                  </a:lnTo>
                  <a:lnTo>
                    <a:pt x="13221" y="1800"/>
                  </a:lnTo>
                  <a:lnTo>
                    <a:pt x="13198" y="1837"/>
                  </a:lnTo>
                  <a:lnTo>
                    <a:pt x="13178" y="1872"/>
                  </a:lnTo>
                  <a:lnTo>
                    <a:pt x="13140" y="1939"/>
                  </a:lnTo>
                  <a:lnTo>
                    <a:pt x="13108" y="2000"/>
                  </a:lnTo>
                  <a:lnTo>
                    <a:pt x="13078" y="2055"/>
                  </a:lnTo>
                  <a:lnTo>
                    <a:pt x="13052" y="2104"/>
                  </a:lnTo>
                  <a:lnTo>
                    <a:pt x="13041" y="2126"/>
                  </a:lnTo>
                  <a:lnTo>
                    <a:pt x="13030" y="2145"/>
                  </a:lnTo>
                  <a:lnTo>
                    <a:pt x="13018" y="2162"/>
                  </a:lnTo>
                  <a:lnTo>
                    <a:pt x="13009" y="2177"/>
                  </a:lnTo>
                  <a:lnTo>
                    <a:pt x="12998" y="2189"/>
                  </a:lnTo>
                  <a:lnTo>
                    <a:pt x="12988" y="2200"/>
                  </a:lnTo>
                  <a:lnTo>
                    <a:pt x="12979" y="2207"/>
                  </a:lnTo>
                  <a:lnTo>
                    <a:pt x="12970" y="2214"/>
                  </a:lnTo>
                  <a:lnTo>
                    <a:pt x="12961" y="2217"/>
                  </a:lnTo>
                  <a:lnTo>
                    <a:pt x="12951" y="2217"/>
                  </a:lnTo>
                  <a:lnTo>
                    <a:pt x="12942" y="2215"/>
                  </a:lnTo>
                  <a:lnTo>
                    <a:pt x="12932" y="2210"/>
                  </a:lnTo>
                  <a:lnTo>
                    <a:pt x="12922" y="2201"/>
                  </a:lnTo>
                  <a:lnTo>
                    <a:pt x="12912" y="2190"/>
                  </a:lnTo>
                  <a:lnTo>
                    <a:pt x="12901" y="2177"/>
                  </a:lnTo>
                  <a:lnTo>
                    <a:pt x="12889" y="2160"/>
                  </a:lnTo>
                  <a:lnTo>
                    <a:pt x="12878" y="2139"/>
                  </a:lnTo>
                  <a:lnTo>
                    <a:pt x="12865" y="2116"/>
                  </a:lnTo>
                  <a:lnTo>
                    <a:pt x="12852" y="2088"/>
                  </a:lnTo>
                  <a:lnTo>
                    <a:pt x="12838" y="2059"/>
                  </a:lnTo>
                  <a:lnTo>
                    <a:pt x="12823" y="2030"/>
                  </a:lnTo>
                  <a:lnTo>
                    <a:pt x="12807" y="2008"/>
                  </a:lnTo>
                  <a:lnTo>
                    <a:pt x="12791" y="1992"/>
                  </a:lnTo>
                  <a:lnTo>
                    <a:pt x="12775" y="1981"/>
                  </a:lnTo>
                  <a:lnTo>
                    <a:pt x="12758" y="1976"/>
                  </a:lnTo>
                  <a:lnTo>
                    <a:pt x="12741" y="1976"/>
                  </a:lnTo>
                  <a:lnTo>
                    <a:pt x="12723" y="1980"/>
                  </a:lnTo>
                  <a:lnTo>
                    <a:pt x="12705" y="1989"/>
                  </a:lnTo>
                  <a:lnTo>
                    <a:pt x="12687" y="2003"/>
                  </a:lnTo>
                  <a:lnTo>
                    <a:pt x="12669" y="2020"/>
                  </a:lnTo>
                  <a:lnTo>
                    <a:pt x="12650" y="2040"/>
                  </a:lnTo>
                  <a:lnTo>
                    <a:pt x="12630" y="2065"/>
                  </a:lnTo>
                  <a:lnTo>
                    <a:pt x="12611" y="2092"/>
                  </a:lnTo>
                  <a:lnTo>
                    <a:pt x="12591" y="2120"/>
                  </a:lnTo>
                  <a:lnTo>
                    <a:pt x="12572" y="2151"/>
                  </a:lnTo>
                  <a:lnTo>
                    <a:pt x="12552" y="2184"/>
                  </a:lnTo>
                  <a:lnTo>
                    <a:pt x="12471" y="2329"/>
                  </a:lnTo>
                  <a:lnTo>
                    <a:pt x="12390" y="2474"/>
                  </a:lnTo>
                  <a:lnTo>
                    <a:pt x="12369" y="2510"/>
                  </a:lnTo>
                  <a:lnTo>
                    <a:pt x="12350" y="2542"/>
                  </a:lnTo>
                  <a:lnTo>
                    <a:pt x="12330" y="2573"/>
                  </a:lnTo>
                  <a:lnTo>
                    <a:pt x="12311" y="2603"/>
                  </a:lnTo>
                  <a:lnTo>
                    <a:pt x="12292" y="2630"/>
                  </a:lnTo>
                  <a:lnTo>
                    <a:pt x="12272" y="2653"/>
                  </a:lnTo>
                  <a:lnTo>
                    <a:pt x="12253" y="2674"/>
                  </a:lnTo>
                  <a:lnTo>
                    <a:pt x="12235" y="2691"/>
                  </a:lnTo>
                  <a:lnTo>
                    <a:pt x="12216" y="2705"/>
                  </a:lnTo>
                  <a:lnTo>
                    <a:pt x="12196" y="2716"/>
                  </a:lnTo>
                  <a:lnTo>
                    <a:pt x="12175" y="2722"/>
                  </a:lnTo>
                  <a:lnTo>
                    <a:pt x="12154" y="2726"/>
                  </a:lnTo>
                  <a:lnTo>
                    <a:pt x="12133" y="2728"/>
                  </a:lnTo>
                  <a:lnTo>
                    <a:pt x="12111" y="2725"/>
                  </a:lnTo>
                  <a:lnTo>
                    <a:pt x="12090" y="2720"/>
                  </a:lnTo>
                  <a:lnTo>
                    <a:pt x="12069" y="2713"/>
                  </a:lnTo>
                  <a:lnTo>
                    <a:pt x="12049" y="2703"/>
                  </a:lnTo>
                  <a:lnTo>
                    <a:pt x="12028" y="2691"/>
                  </a:lnTo>
                  <a:lnTo>
                    <a:pt x="12010" y="2677"/>
                  </a:lnTo>
                  <a:lnTo>
                    <a:pt x="11993" y="2661"/>
                  </a:lnTo>
                  <a:lnTo>
                    <a:pt x="11977" y="2642"/>
                  </a:lnTo>
                  <a:lnTo>
                    <a:pt x="11963" y="2622"/>
                  </a:lnTo>
                  <a:lnTo>
                    <a:pt x="11951" y="2600"/>
                  </a:lnTo>
                  <a:lnTo>
                    <a:pt x="11941" y="2577"/>
                  </a:lnTo>
                  <a:lnTo>
                    <a:pt x="11934" y="2552"/>
                  </a:lnTo>
                  <a:lnTo>
                    <a:pt x="11928" y="2525"/>
                  </a:lnTo>
                  <a:lnTo>
                    <a:pt x="11926" y="2499"/>
                  </a:lnTo>
                  <a:lnTo>
                    <a:pt x="11927" y="2470"/>
                  </a:lnTo>
                  <a:lnTo>
                    <a:pt x="11931" y="2441"/>
                  </a:lnTo>
                  <a:lnTo>
                    <a:pt x="11940" y="2412"/>
                  </a:lnTo>
                  <a:lnTo>
                    <a:pt x="11952" y="2382"/>
                  </a:lnTo>
                  <a:lnTo>
                    <a:pt x="11968" y="2351"/>
                  </a:lnTo>
                  <a:lnTo>
                    <a:pt x="11987" y="2320"/>
                  </a:lnTo>
                  <a:lnTo>
                    <a:pt x="12011" y="2289"/>
                  </a:lnTo>
                  <a:lnTo>
                    <a:pt x="12040" y="2257"/>
                  </a:lnTo>
                  <a:lnTo>
                    <a:pt x="12074" y="2227"/>
                  </a:lnTo>
                  <a:lnTo>
                    <a:pt x="12113" y="2196"/>
                  </a:lnTo>
                  <a:lnTo>
                    <a:pt x="12157" y="2166"/>
                  </a:lnTo>
                  <a:lnTo>
                    <a:pt x="12207" y="2135"/>
                  </a:lnTo>
                  <a:lnTo>
                    <a:pt x="12263" y="2106"/>
                  </a:lnTo>
                  <a:lnTo>
                    <a:pt x="12315" y="2078"/>
                  </a:lnTo>
                  <a:lnTo>
                    <a:pt x="12357" y="2049"/>
                  </a:lnTo>
                  <a:lnTo>
                    <a:pt x="12386" y="2021"/>
                  </a:lnTo>
                  <a:lnTo>
                    <a:pt x="12406" y="1994"/>
                  </a:lnTo>
                  <a:lnTo>
                    <a:pt x="12415" y="1967"/>
                  </a:lnTo>
                  <a:lnTo>
                    <a:pt x="12415" y="1942"/>
                  </a:lnTo>
                  <a:lnTo>
                    <a:pt x="12407" y="1916"/>
                  </a:lnTo>
                  <a:lnTo>
                    <a:pt x="12391" y="1893"/>
                  </a:lnTo>
                  <a:lnTo>
                    <a:pt x="12367" y="1869"/>
                  </a:lnTo>
                  <a:lnTo>
                    <a:pt x="12337" y="1848"/>
                  </a:lnTo>
                  <a:lnTo>
                    <a:pt x="12301" y="1828"/>
                  </a:lnTo>
                  <a:lnTo>
                    <a:pt x="12260" y="1810"/>
                  </a:lnTo>
                  <a:lnTo>
                    <a:pt x="12214" y="1792"/>
                  </a:lnTo>
                  <a:lnTo>
                    <a:pt x="12164" y="1777"/>
                  </a:lnTo>
                  <a:lnTo>
                    <a:pt x="12110" y="1763"/>
                  </a:lnTo>
                  <a:lnTo>
                    <a:pt x="12054" y="1751"/>
                  </a:lnTo>
                  <a:lnTo>
                    <a:pt x="11996" y="1742"/>
                  </a:lnTo>
                  <a:lnTo>
                    <a:pt x="11937" y="1734"/>
                  </a:lnTo>
                  <a:lnTo>
                    <a:pt x="11876" y="1729"/>
                  </a:lnTo>
                  <a:lnTo>
                    <a:pt x="11815" y="1726"/>
                  </a:lnTo>
                  <a:lnTo>
                    <a:pt x="11754" y="1726"/>
                  </a:lnTo>
                  <a:lnTo>
                    <a:pt x="11696" y="1728"/>
                  </a:lnTo>
                  <a:lnTo>
                    <a:pt x="11638" y="1732"/>
                  </a:lnTo>
                  <a:lnTo>
                    <a:pt x="11583" y="1739"/>
                  </a:lnTo>
                  <a:lnTo>
                    <a:pt x="11531" y="1750"/>
                  </a:lnTo>
                  <a:lnTo>
                    <a:pt x="11483" y="1764"/>
                  </a:lnTo>
                  <a:lnTo>
                    <a:pt x="11438" y="1781"/>
                  </a:lnTo>
                  <a:lnTo>
                    <a:pt x="11400" y="1800"/>
                  </a:lnTo>
                  <a:lnTo>
                    <a:pt x="11366" y="1823"/>
                  </a:lnTo>
                  <a:lnTo>
                    <a:pt x="11338" y="1851"/>
                  </a:lnTo>
                  <a:lnTo>
                    <a:pt x="11318" y="1881"/>
                  </a:lnTo>
                  <a:lnTo>
                    <a:pt x="11305" y="1915"/>
                  </a:lnTo>
                  <a:lnTo>
                    <a:pt x="11296" y="1949"/>
                  </a:lnTo>
                  <a:lnTo>
                    <a:pt x="11287" y="1980"/>
                  </a:lnTo>
                  <a:lnTo>
                    <a:pt x="11278" y="2008"/>
                  </a:lnTo>
                  <a:lnTo>
                    <a:pt x="11269" y="2031"/>
                  </a:lnTo>
                  <a:lnTo>
                    <a:pt x="11259" y="2053"/>
                  </a:lnTo>
                  <a:lnTo>
                    <a:pt x="11250" y="2071"/>
                  </a:lnTo>
                  <a:lnTo>
                    <a:pt x="11241" y="2087"/>
                  </a:lnTo>
                  <a:lnTo>
                    <a:pt x="11231" y="2102"/>
                  </a:lnTo>
                  <a:lnTo>
                    <a:pt x="11221" y="2114"/>
                  </a:lnTo>
                  <a:lnTo>
                    <a:pt x="11211" y="2123"/>
                  </a:lnTo>
                  <a:lnTo>
                    <a:pt x="11200" y="2132"/>
                  </a:lnTo>
                  <a:lnTo>
                    <a:pt x="11190" y="2138"/>
                  </a:lnTo>
                  <a:lnTo>
                    <a:pt x="11178" y="2144"/>
                  </a:lnTo>
                  <a:lnTo>
                    <a:pt x="11167" y="2148"/>
                  </a:lnTo>
                  <a:lnTo>
                    <a:pt x="11156" y="2151"/>
                  </a:lnTo>
                  <a:lnTo>
                    <a:pt x="11143" y="2154"/>
                  </a:lnTo>
                  <a:lnTo>
                    <a:pt x="11091" y="2161"/>
                  </a:lnTo>
                  <a:lnTo>
                    <a:pt x="11029" y="2170"/>
                  </a:lnTo>
                  <a:lnTo>
                    <a:pt x="11012" y="2174"/>
                  </a:lnTo>
                  <a:lnTo>
                    <a:pt x="10995" y="2181"/>
                  </a:lnTo>
                  <a:lnTo>
                    <a:pt x="10976" y="2187"/>
                  </a:lnTo>
                  <a:lnTo>
                    <a:pt x="10957" y="2196"/>
                  </a:lnTo>
                  <a:lnTo>
                    <a:pt x="10937" y="2206"/>
                  </a:lnTo>
                  <a:lnTo>
                    <a:pt x="10917" y="2218"/>
                  </a:lnTo>
                  <a:lnTo>
                    <a:pt x="10896" y="2233"/>
                  </a:lnTo>
                  <a:lnTo>
                    <a:pt x="10874" y="2250"/>
                  </a:lnTo>
                  <a:lnTo>
                    <a:pt x="10853" y="2268"/>
                  </a:lnTo>
                  <a:lnTo>
                    <a:pt x="10834" y="2288"/>
                  </a:lnTo>
                  <a:lnTo>
                    <a:pt x="10818" y="2310"/>
                  </a:lnTo>
                  <a:lnTo>
                    <a:pt x="10805" y="2331"/>
                  </a:lnTo>
                  <a:lnTo>
                    <a:pt x="10793" y="2354"/>
                  </a:lnTo>
                  <a:lnTo>
                    <a:pt x="10785" y="2378"/>
                  </a:lnTo>
                  <a:lnTo>
                    <a:pt x="10777" y="2402"/>
                  </a:lnTo>
                  <a:lnTo>
                    <a:pt x="10773" y="2428"/>
                  </a:lnTo>
                  <a:lnTo>
                    <a:pt x="10769" y="2453"/>
                  </a:lnTo>
                  <a:lnTo>
                    <a:pt x="10768" y="2479"/>
                  </a:lnTo>
                  <a:lnTo>
                    <a:pt x="10768" y="2504"/>
                  </a:lnTo>
                  <a:lnTo>
                    <a:pt x="10769" y="2531"/>
                  </a:lnTo>
                  <a:lnTo>
                    <a:pt x="10771" y="2556"/>
                  </a:lnTo>
                  <a:lnTo>
                    <a:pt x="10774" y="2582"/>
                  </a:lnTo>
                  <a:lnTo>
                    <a:pt x="10778" y="2607"/>
                  </a:lnTo>
                  <a:lnTo>
                    <a:pt x="10784" y="2632"/>
                  </a:lnTo>
                  <a:lnTo>
                    <a:pt x="10790" y="2656"/>
                  </a:lnTo>
                  <a:lnTo>
                    <a:pt x="10796" y="2680"/>
                  </a:lnTo>
                  <a:lnTo>
                    <a:pt x="10803" y="2703"/>
                  </a:lnTo>
                  <a:lnTo>
                    <a:pt x="10810" y="2725"/>
                  </a:lnTo>
                  <a:lnTo>
                    <a:pt x="10825" y="2766"/>
                  </a:lnTo>
                  <a:lnTo>
                    <a:pt x="10840" y="2801"/>
                  </a:lnTo>
                  <a:lnTo>
                    <a:pt x="10864" y="2852"/>
                  </a:lnTo>
                  <a:lnTo>
                    <a:pt x="10874" y="2871"/>
                  </a:lnTo>
                  <a:lnTo>
                    <a:pt x="10831" y="2872"/>
                  </a:lnTo>
                  <a:lnTo>
                    <a:pt x="10716" y="2874"/>
                  </a:lnTo>
                  <a:lnTo>
                    <a:pt x="10548" y="2876"/>
                  </a:lnTo>
                  <a:lnTo>
                    <a:pt x="10349" y="2879"/>
                  </a:lnTo>
                  <a:lnTo>
                    <a:pt x="10137" y="2881"/>
                  </a:lnTo>
                  <a:lnTo>
                    <a:pt x="9932" y="2880"/>
                  </a:lnTo>
                  <a:lnTo>
                    <a:pt x="9840" y="2879"/>
                  </a:lnTo>
                  <a:lnTo>
                    <a:pt x="9756" y="2878"/>
                  </a:lnTo>
                  <a:lnTo>
                    <a:pt x="9685" y="2874"/>
                  </a:lnTo>
                  <a:lnTo>
                    <a:pt x="9629" y="2871"/>
                  </a:lnTo>
                  <a:lnTo>
                    <a:pt x="9605" y="2869"/>
                  </a:lnTo>
                  <a:lnTo>
                    <a:pt x="9585" y="2865"/>
                  </a:lnTo>
                  <a:lnTo>
                    <a:pt x="9567" y="2859"/>
                  </a:lnTo>
                  <a:lnTo>
                    <a:pt x="9552" y="2853"/>
                  </a:lnTo>
                  <a:lnTo>
                    <a:pt x="9538" y="2846"/>
                  </a:lnTo>
                  <a:lnTo>
                    <a:pt x="9527" y="2837"/>
                  </a:lnTo>
                  <a:lnTo>
                    <a:pt x="9517" y="2828"/>
                  </a:lnTo>
                  <a:lnTo>
                    <a:pt x="9508" y="2817"/>
                  </a:lnTo>
                  <a:lnTo>
                    <a:pt x="9502" y="2807"/>
                  </a:lnTo>
                  <a:lnTo>
                    <a:pt x="9495" y="2796"/>
                  </a:lnTo>
                  <a:lnTo>
                    <a:pt x="9490" y="2785"/>
                  </a:lnTo>
                  <a:lnTo>
                    <a:pt x="9485" y="2773"/>
                  </a:lnTo>
                  <a:lnTo>
                    <a:pt x="9476" y="2750"/>
                  </a:lnTo>
                  <a:lnTo>
                    <a:pt x="9467" y="2726"/>
                  </a:lnTo>
                  <a:lnTo>
                    <a:pt x="9461" y="2716"/>
                  </a:lnTo>
                  <a:lnTo>
                    <a:pt x="9456" y="2704"/>
                  </a:lnTo>
                  <a:lnTo>
                    <a:pt x="9448" y="2695"/>
                  </a:lnTo>
                  <a:lnTo>
                    <a:pt x="9441" y="2685"/>
                  </a:lnTo>
                  <a:lnTo>
                    <a:pt x="9431" y="2677"/>
                  </a:lnTo>
                  <a:lnTo>
                    <a:pt x="9421" y="2669"/>
                  </a:lnTo>
                  <a:lnTo>
                    <a:pt x="9408" y="2663"/>
                  </a:lnTo>
                  <a:lnTo>
                    <a:pt x="9393" y="2657"/>
                  </a:lnTo>
                  <a:lnTo>
                    <a:pt x="9376" y="2653"/>
                  </a:lnTo>
                  <a:lnTo>
                    <a:pt x="9357" y="2650"/>
                  </a:lnTo>
                  <a:lnTo>
                    <a:pt x="9334" y="2649"/>
                  </a:lnTo>
                  <a:lnTo>
                    <a:pt x="9310" y="2649"/>
                  </a:lnTo>
                  <a:lnTo>
                    <a:pt x="9281" y="2651"/>
                  </a:lnTo>
                  <a:lnTo>
                    <a:pt x="9250" y="2654"/>
                  </a:lnTo>
                  <a:lnTo>
                    <a:pt x="9216" y="2661"/>
                  </a:lnTo>
                  <a:lnTo>
                    <a:pt x="9177" y="2668"/>
                  </a:lnTo>
                  <a:lnTo>
                    <a:pt x="9102" y="2686"/>
                  </a:lnTo>
                  <a:lnTo>
                    <a:pt x="9037" y="2703"/>
                  </a:lnTo>
                  <a:lnTo>
                    <a:pt x="9009" y="2712"/>
                  </a:lnTo>
                  <a:lnTo>
                    <a:pt x="8983" y="2720"/>
                  </a:lnTo>
                  <a:lnTo>
                    <a:pt x="8959" y="2728"/>
                  </a:lnTo>
                  <a:lnTo>
                    <a:pt x="8938" y="2736"/>
                  </a:lnTo>
                  <a:lnTo>
                    <a:pt x="8918" y="2744"/>
                  </a:lnTo>
                  <a:lnTo>
                    <a:pt x="8901" y="2751"/>
                  </a:lnTo>
                  <a:lnTo>
                    <a:pt x="8885" y="2758"/>
                  </a:lnTo>
                  <a:lnTo>
                    <a:pt x="8871" y="2766"/>
                  </a:lnTo>
                  <a:lnTo>
                    <a:pt x="8859" y="2773"/>
                  </a:lnTo>
                  <a:lnTo>
                    <a:pt x="8849" y="2780"/>
                  </a:lnTo>
                  <a:lnTo>
                    <a:pt x="8839" y="2787"/>
                  </a:lnTo>
                  <a:lnTo>
                    <a:pt x="8831" y="2794"/>
                  </a:lnTo>
                  <a:lnTo>
                    <a:pt x="8825" y="2800"/>
                  </a:lnTo>
                  <a:lnTo>
                    <a:pt x="8820" y="2806"/>
                  </a:lnTo>
                  <a:lnTo>
                    <a:pt x="8815" y="2812"/>
                  </a:lnTo>
                  <a:lnTo>
                    <a:pt x="8812" y="2818"/>
                  </a:lnTo>
                  <a:lnTo>
                    <a:pt x="8810" y="2823"/>
                  </a:lnTo>
                  <a:lnTo>
                    <a:pt x="8808" y="2829"/>
                  </a:lnTo>
                  <a:lnTo>
                    <a:pt x="8807" y="2834"/>
                  </a:lnTo>
                  <a:lnTo>
                    <a:pt x="8807" y="2839"/>
                  </a:lnTo>
                  <a:lnTo>
                    <a:pt x="8810" y="2857"/>
                  </a:lnTo>
                  <a:lnTo>
                    <a:pt x="8813" y="2871"/>
                  </a:lnTo>
                  <a:lnTo>
                    <a:pt x="8813" y="2883"/>
                  </a:lnTo>
                  <a:lnTo>
                    <a:pt x="8811" y="2906"/>
                  </a:lnTo>
                  <a:lnTo>
                    <a:pt x="8806" y="2936"/>
                  </a:lnTo>
                  <a:lnTo>
                    <a:pt x="8797" y="2972"/>
                  </a:lnTo>
                  <a:lnTo>
                    <a:pt x="8791" y="2991"/>
                  </a:lnTo>
                  <a:lnTo>
                    <a:pt x="8785" y="3012"/>
                  </a:lnTo>
                  <a:lnTo>
                    <a:pt x="8777" y="3032"/>
                  </a:lnTo>
                  <a:lnTo>
                    <a:pt x="8770" y="3051"/>
                  </a:lnTo>
                  <a:lnTo>
                    <a:pt x="8760" y="3071"/>
                  </a:lnTo>
                  <a:lnTo>
                    <a:pt x="8749" y="3089"/>
                  </a:lnTo>
                  <a:lnTo>
                    <a:pt x="8738" y="3107"/>
                  </a:lnTo>
                  <a:lnTo>
                    <a:pt x="8725" y="3124"/>
                  </a:lnTo>
                  <a:lnTo>
                    <a:pt x="8711" y="3139"/>
                  </a:lnTo>
                  <a:lnTo>
                    <a:pt x="8695" y="3152"/>
                  </a:lnTo>
                  <a:lnTo>
                    <a:pt x="8679" y="3163"/>
                  </a:lnTo>
                  <a:lnTo>
                    <a:pt x="8662" y="3171"/>
                  </a:lnTo>
                  <a:lnTo>
                    <a:pt x="8643" y="3176"/>
                  </a:lnTo>
                  <a:lnTo>
                    <a:pt x="8623" y="3179"/>
                  </a:lnTo>
                  <a:lnTo>
                    <a:pt x="8600" y="3179"/>
                  </a:lnTo>
                  <a:lnTo>
                    <a:pt x="8577" y="3173"/>
                  </a:lnTo>
                  <a:lnTo>
                    <a:pt x="8552" y="3165"/>
                  </a:lnTo>
                  <a:lnTo>
                    <a:pt x="8527" y="3152"/>
                  </a:lnTo>
                  <a:lnTo>
                    <a:pt x="8498" y="3134"/>
                  </a:lnTo>
                  <a:lnTo>
                    <a:pt x="8469" y="3112"/>
                  </a:lnTo>
                  <a:lnTo>
                    <a:pt x="8438" y="3084"/>
                  </a:lnTo>
                  <a:lnTo>
                    <a:pt x="8405" y="3051"/>
                  </a:lnTo>
                  <a:lnTo>
                    <a:pt x="8371" y="3012"/>
                  </a:lnTo>
                  <a:lnTo>
                    <a:pt x="8335" y="2967"/>
                  </a:lnTo>
                  <a:lnTo>
                    <a:pt x="8297" y="2921"/>
                  </a:lnTo>
                  <a:lnTo>
                    <a:pt x="8258" y="2881"/>
                  </a:lnTo>
                  <a:lnTo>
                    <a:pt x="8218" y="2846"/>
                  </a:lnTo>
                  <a:lnTo>
                    <a:pt x="8177" y="2815"/>
                  </a:lnTo>
                  <a:lnTo>
                    <a:pt x="8136" y="2789"/>
                  </a:lnTo>
                  <a:lnTo>
                    <a:pt x="8094" y="2767"/>
                  </a:lnTo>
                  <a:lnTo>
                    <a:pt x="8053" y="2750"/>
                  </a:lnTo>
                  <a:lnTo>
                    <a:pt x="8011" y="2737"/>
                  </a:lnTo>
                  <a:lnTo>
                    <a:pt x="7970" y="2728"/>
                  </a:lnTo>
                  <a:lnTo>
                    <a:pt x="7931" y="2722"/>
                  </a:lnTo>
                  <a:lnTo>
                    <a:pt x="7893" y="2720"/>
                  </a:lnTo>
                  <a:lnTo>
                    <a:pt x="7855" y="2722"/>
                  </a:lnTo>
                  <a:lnTo>
                    <a:pt x="7819" y="2726"/>
                  </a:lnTo>
                  <a:lnTo>
                    <a:pt x="7786" y="2735"/>
                  </a:lnTo>
                  <a:lnTo>
                    <a:pt x="7754" y="2746"/>
                  </a:lnTo>
                  <a:lnTo>
                    <a:pt x="7725" y="2759"/>
                  </a:lnTo>
                  <a:lnTo>
                    <a:pt x="7699" y="2775"/>
                  </a:lnTo>
                  <a:lnTo>
                    <a:pt x="7675" y="2794"/>
                  </a:lnTo>
                  <a:lnTo>
                    <a:pt x="7655" y="2815"/>
                  </a:lnTo>
                  <a:lnTo>
                    <a:pt x="7638" y="2837"/>
                  </a:lnTo>
                  <a:lnTo>
                    <a:pt x="7625" y="2862"/>
                  </a:lnTo>
                  <a:lnTo>
                    <a:pt x="7617" y="2888"/>
                  </a:lnTo>
                  <a:lnTo>
                    <a:pt x="7612" y="2916"/>
                  </a:lnTo>
                  <a:lnTo>
                    <a:pt x="7612" y="2945"/>
                  </a:lnTo>
                  <a:lnTo>
                    <a:pt x="7617" y="2975"/>
                  </a:lnTo>
                  <a:lnTo>
                    <a:pt x="7626" y="3006"/>
                  </a:lnTo>
                  <a:lnTo>
                    <a:pt x="7642" y="3039"/>
                  </a:lnTo>
                  <a:lnTo>
                    <a:pt x="7662" y="3071"/>
                  </a:lnTo>
                  <a:lnTo>
                    <a:pt x="7689" y="3105"/>
                  </a:lnTo>
                  <a:lnTo>
                    <a:pt x="7722" y="3138"/>
                  </a:lnTo>
                  <a:lnTo>
                    <a:pt x="7762" y="3172"/>
                  </a:lnTo>
                  <a:lnTo>
                    <a:pt x="7807" y="3206"/>
                  </a:lnTo>
                  <a:lnTo>
                    <a:pt x="7855" y="3238"/>
                  </a:lnTo>
                  <a:lnTo>
                    <a:pt x="7898" y="3269"/>
                  </a:lnTo>
                  <a:lnTo>
                    <a:pt x="7937" y="3299"/>
                  </a:lnTo>
                  <a:lnTo>
                    <a:pt x="7973" y="3325"/>
                  </a:lnTo>
                  <a:lnTo>
                    <a:pt x="8003" y="3351"/>
                  </a:lnTo>
                  <a:lnTo>
                    <a:pt x="8031" y="3375"/>
                  </a:lnTo>
                  <a:lnTo>
                    <a:pt x="8056" y="3398"/>
                  </a:lnTo>
                  <a:lnTo>
                    <a:pt x="8077" y="3419"/>
                  </a:lnTo>
                  <a:lnTo>
                    <a:pt x="8095" y="3439"/>
                  </a:lnTo>
                  <a:lnTo>
                    <a:pt x="8111" y="3457"/>
                  </a:lnTo>
                  <a:lnTo>
                    <a:pt x="8123" y="3474"/>
                  </a:lnTo>
                  <a:lnTo>
                    <a:pt x="8133" y="3491"/>
                  </a:lnTo>
                  <a:lnTo>
                    <a:pt x="8141" y="3506"/>
                  </a:lnTo>
                  <a:lnTo>
                    <a:pt x="8146" y="3521"/>
                  </a:lnTo>
                  <a:lnTo>
                    <a:pt x="8149" y="3535"/>
                  </a:lnTo>
                  <a:lnTo>
                    <a:pt x="8151" y="3548"/>
                  </a:lnTo>
                  <a:lnTo>
                    <a:pt x="8151" y="3560"/>
                  </a:lnTo>
                  <a:lnTo>
                    <a:pt x="8148" y="3572"/>
                  </a:lnTo>
                  <a:lnTo>
                    <a:pt x="8145" y="3584"/>
                  </a:lnTo>
                  <a:lnTo>
                    <a:pt x="8141" y="3595"/>
                  </a:lnTo>
                  <a:lnTo>
                    <a:pt x="8135" y="3606"/>
                  </a:lnTo>
                  <a:lnTo>
                    <a:pt x="8128" y="3617"/>
                  </a:lnTo>
                  <a:lnTo>
                    <a:pt x="8121" y="3627"/>
                  </a:lnTo>
                  <a:lnTo>
                    <a:pt x="8113" y="3638"/>
                  </a:lnTo>
                  <a:lnTo>
                    <a:pt x="8096" y="3659"/>
                  </a:lnTo>
                  <a:lnTo>
                    <a:pt x="8078" y="3682"/>
                  </a:lnTo>
                  <a:lnTo>
                    <a:pt x="8070" y="3693"/>
                  </a:lnTo>
                  <a:lnTo>
                    <a:pt x="8062" y="3705"/>
                  </a:lnTo>
                  <a:lnTo>
                    <a:pt x="8054" y="3719"/>
                  </a:lnTo>
                  <a:lnTo>
                    <a:pt x="8047" y="3732"/>
                  </a:lnTo>
                  <a:lnTo>
                    <a:pt x="8039" y="3745"/>
                  </a:lnTo>
                  <a:lnTo>
                    <a:pt x="8025" y="3757"/>
                  </a:lnTo>
                  <a:lnTo>
                    <a:pt x="8008" y="3767"/>
                  </a:lnTo>
                  <a:lnTo>
                    <a:pt x="7986" y="3775"/>
                  </a:lnTo>
                  <a:lnTo>
                    <a:pt x="7962" y="3783"/>
                  </a:lnTo>
                  <a:lnTo>
                    <a:pt x="7934" y="3788"/>
                  </a:lnTo>
                  <a:lnTo>
                    <a:pt x="7903" y="3792"/>
                  </a:lnTo>
                  <a:lnTo>
                    <a:pt x="7871" y="3795"/>
                  </a:lnTo>
                  <a:lnTo>
                    <a:pt x="7836" y="3796"/>
                  </a:lnTo>
                  <a:lnTo>
                    <a:pt x="7799" y="3795"/>
                  </a:lnTo>
                  <a:lnTo>
                    <a:pt x="7761" y="3793"/>
                  </a:lnTo>
                  <a:lnTo>
                    <a:pt x="7721" y="3789"/>
                  </a:lnTo>
                  <a:lnTo>
                    <a:pt x="7682" y="3784"/>
                  </a:lnTo>
                  <a:lnTo>
                    <a:pt x="7641" y="3777"/>
                  </a:lnTo>
                  <a:lnTo>
                    <a:pt x="7601" y="3768"/>
                  </a:lnTo>
                  <a:lnTo>
                    <a:pt x="7560" y="3757"/>
                  </a:lnTo>
                  <a:lnTo>
                    <a:pt x="7521" y="3745"/>
                  </a:lnTo>
                  <a:lnTo>
                    <a:pt x="7482" y="3732"/>
                  </a:lnTo>
                  <a:lnTo>
                    <a:pt x="7445" y="3716"/>
                  </a:lnTo>
                  <a:lnTo>
                    <a:pt x="7409" y="3699"/>
                  </a:lnTo>
                  <a:lnTo>
                    <a:pt x="7376" y="3679"/>
                  </a:lnTo>
                  <a:lnTo>
                    <a:pt x="7344" y="3658"/>
                  </a:lnTo>
                  <a:lnTo>
                    <a:pt x="7315" y="3636"/>
                  </a:lnTo>
                  <a:lnTo>
                    <a:pt x="7290" y="3611"/>
                  </a:lnTo>
                  <a:lnTo>
                    <a:pt x="7267" y="3585"/>
                  </a:lnTo>
                  <a:lnTo>
                    <a:pt x="7249" y="3557"/>
                  </a:lnTo>
                  <a:lnTo>
                    <a:pt x="7234" y="3527"/>
                  </a:lnTo>
                  <a:lnTo>
                    <a:pt x="7223" y="3495"/>
                  </a:lnTo>
                  <a:lnTo>
                    <a:pt x="7218" y="3461"/>
                  </a:lnTo>
                  <a:lnTo>
                    <a:pt x="7218" y="3426"/>
                  </a:lnTo>
                  <a:lnTo>
                    <a:pt x="7222" y="3389"/>
                  </a:lnTo>
                  <a:lnTo>
                    <a:pt x="7233" y="3350"/>
                  </a:lnTo>
                  <a:lnTo>
                    <a:pt x="7245" y="3309"/>
                  </a:lnTo>
                  <a:lnTo>
                    <a:pt x="7253" y="3272"/>
                  </a:lnTo>
                  <a:lnTo>
                    <a:pt x="7258" y="3236"/>
                  </a:lnTo>
                  <a:lnTo>
                    <a:pt x="7260" y="3202"/>
                  </a:lnTo>
                  <a:lnTo>
                    <a:pt x="7259" y="3170"/>
                  </a:lnTo>
                  <a:lnTo>
                    <a:pt x="7255" y="3140"/>
                  </a:lnTo>
                  <a:lnTo>
                    <a:pt x="7250" y="3112"/>
                  </a:lnTo>
                  <a:lnTo>
                    <a:pt x="7242" y="3086"/>
                  </a:lnTo>
                  <a:lnTo>
                    <a:pt x="7232" y="3062"/>
                  </a:lnTo>
                  <a:lnTo>
                    <a:pt x="7220" y="3040"/>
                  </a:lnTo>
                  <a:lnTo>
                    <a:pt x="7207" y="3021"/>
                  </a:lnTo>
                  <a:lnTo>
                    <a:pt x="7193" y="3004"/>
                  </a:lnTo>
                  <a:lnTo>
                    <a:pt x="7177" y="2989"/>
                  </a:lnTo>
                  <a:lnTo>
                    <a:pt x="7161" y="2978"/>
                  </a:lnTo>
                  <a:lnTo>
                    <a:pt x="7142" y="2968"/>
                  </a:lnTo>
                  <a:lnTo>
                    <a:pt x="7125" y="2960"/>
                  </a:lnTo>
                  <a:lnTo>
                    <a:pt x="7107" y="2956"/>
                  </a:lnTo>
                  <a:lnTo>
                    <a:pt x="7089" y="2955"/>
                  </a:lnTo>
                  <a:lnTo>
                    <a:pt x="7071" y="2956"/>
                  </a:lnTo>
                  <a:lnTo>
                    <a:pt x="7053" y="2960"/>
                  </a:lnTo>
                  <a:lnTo>
                    <a:pt x="7036" y="2968"/>
                  </a:lnTo>
                  <a:lnTo>
                    <a:pt x="7020" y="2978"/>
                  </a:lnTo>
                  <a:lnTo>
                    <a:pt x="7004" y="2990"/>
                  </a:lnTo>
                  <a:lnTo>
                    <a:pt x="6990" y="3006"/>
                  </a:lnTo>
                  <a:lnTo>
                    <a:pt x="6977" y="3025"/>
                  </a:lnTo>
                  <a:lnTo>
                    <a:pt x="6967" y="3048"/>
                  </a:lnTo>
                  <a:lnTo>
                    <a:pt x="6957" y="3074"/>
                  </a:lnTo>
                  <a:lnTo>
                    <a:pt x="6950" y="3103"/>
                  </a:lnTo>
                  <a:lnTo>
                    <a:pt x="6945" y="3135"/>
                  </a:lnTo>
                  <a:lnTo>
                    <a:pt x="6942" y="3171"/>
                  </a:lnTo>
                  <a:lnTo>
                    <a:pt x="6942" y="3210"/>
                  </a:lnTo>
                  <a:lnTo>
                    <a:pt x="6945" y="3254"/>
                  </a:lnTo>
                  <a:lnTo>
                    <a:pt x="6951" y="3298"/>
                  </a:lnTo>
                  <a:lnTo>
                    <a:pt x="6955" y="3338"/>
                  </a:lnTo>
                  <a:lnTo>
                    <a:pt x="6961" y="3377"/>
                  </a:lnTo>
                  <a:lnTo>
                    <a:pt x="6967" y="3414"/>
                  </a:lnTo>
                  <a:lnTo>
                    <a:pt x="6979" y="3480"/>
                  </a:lnTo>
                  <a:lnTo>
                    <a:pt x="6992" y="3538"/>
                  </a:lnTo>
                  <a:lnTo>
                    <a:pt x="7015" y="3631"/>
                  </a:lnTo>
                  <a:lnTo>
                    <a:pt x="7030" y="3695"/>
                  </a:lnTo>
                  <a:lnTo>
                    <a:pt x="7031" y="3709"/>
                  </a:lnTo>
                  <a:lnTo>
                    <a:pt x="7032" y="3720"/>
                  </a:lnTo>
                  <a:lnTo>
                    <a:pt x="7032" y="3731"/>
                  </a:lnTo>
                  <a:lnTo>
                    <a:pt x="7031" y="3739"/>
                  </a:lnTo>
                  <a:lnTo>
                    <a:pt x="7028" y="3748"/>
                  </a:lnTo>
                  <a:lnTo>
                    <a:pt x="7024" y="3754"/>
                  </a:lnTo>
                  <a:lnTo>
                    <a:pt x="7019" y="3760"/>
                  </a:lnTo>
                  <a:lnTo>
                    <a:pt x="7012" y="3765"/>
                  </a:lnTo>
                  <a:lnTo>
                    <a:pt x="7005" y="3769"/>
                  </a:lnTo>
                  <a:lnTo>
                    <a:pt x="6995" y="3772"/>
                  </a:lnTo>
                  <a:lnTo>
                    <a:pt x="6984" y="3775"/>
                  </a:lnTo>
                  <a:lnTo>
                    <a:pt x="6970" y="3776"/>
                  </a:lnTo>
                  <a:lnTo>
                    <a:pt x="6938" y="3779"/>
                  </a:lnTo>
                  <a:lnTo>
                    <a:pt x="6897" y="3779"/>
                  </a:lnTo>
                  <a:lnTo>
                    <a:pt x="6875" y="3779"/>
                  </a:lnTo>
                  <a:lnTo>
                    <a:pt x="6853" y="3778"/>
                  </a:lnTo>
                  <a:lnTo>
                    <a:pt x="6829" y="3776"/>
                  </a:lnTo>
                  <a:lnTo>
                    <a:pt x="6806" y="3773"/>
                  </a:lnTo>
                  <a:lnTo>
                    <a:pt x="6783" y="3770"/>
                  </a:lnTo>
                  <a:lnTo>
                    <a:pt x="6760" y="3767"/>
                  </a:lnTo>
                  <a:lnTo>
                    <a:pt x="6736" y="3762"/>
                  </a:lnTo>
                  <a:lnTo>
                    <a:pt x="6714" y="3757"/>
                  </a:lnTo>
                  <a:lnTo>
                    <a:pt x="6669" y="3746"/>
                  </a:lnTo>
                  <a:lnTo>
                    <a:pt x="6626" y="3735"/>
                  </a:lnTo>
                  <a:lnTo>
                    <a:pt x="6584" y="3721"/>
                  </a:lnTo>
                  <a:lnTo>
                    <a:pt x="6545" y="3708"/>
                  </a:lnTo>
                  <a:lnTo>
                    <a:pt x="6507" y="3694"/>
                  </a:lnTo>
                  <a:lnTo>
                    <a:pt x="6474" y="3682"/>
                  </a:lnTo>
                  <a:lnTo>
                    <a:pt x="6444" y="3670"/>
                  </a:lnTo>
                  <a:lnTo>
                    <a:pt x="6419" y="3658"/>
                  </a:lnTo>
                  <a:lnTo>
                    <a:pt x="6384" y="3642"/>
                  </a:lnTo>
                  <a:lnTo>
                    <a:pt x="6371" y="3636"/>
                  </a:lnTo>
                  <a:lnTo>
                    <a:pt x="6358" y="3622"/>
                  </a:lnTo>
                  <a:lnTo>
                    <a:pt x="6323" y="3588"/>
                  </a:lnTo>
                  <a:lnTo>
                    <a:pt x="6298" y="3566"/>
                  </a:lnTo>
                  <a:lnTo>
                    <a:pt x="6270" y="3543"/>
                  </a:lnTo>
                  <a:lnTo>
                    <a:pt x="6254" y="3532"/>
                  </a:lnTo>
                  <a:lnTo>
                    <a:pt x="6238" y="3520"/>
                  </a:lnTo>
                  <a:lnTo>
                    <a:pt x="6221" y="3509"/>
                  </a:lnTo>
                  <a:lnTo>
                    <a:pt x="6203" y="3499"/>
                  </a:lnTo>
                  <a:lnTo>
                    <a:pt x="6184" y="3489"/>
                  </a:lnTo>
                  <a:lnTo>
                    <a:pt x="6166" y="3481"/>
                  </a:lnTo>
                  <a:lnTo>
                    <a:pt x="6147" y="3472"/>
                  </a:lnTo>
                  <a:lnTo>
                    <a:pt x="6127" y="3466"/>
                  </a:lnTo>
                  <a:lnTo>
                    <a:pt x="6108" y="3460"/>
                  </a:lnTo>
                  <a:lnTo>
                    <a:pt x="6087" y="3457"/>
                  </a:lnTo>
                  <a:lnTo>
                    <a:pt x="6067" y="3455"/>
                  </a:lnTo>
                  <a:lnTo>
                    <a:pt x="6047" y="3455"/>
                  </a:lnTo>
                  <a:lnTo>
                    <a:pt x="6027" y="3456"/>
                  </a:lnTo>
                  <a:lnTo>
                    <a:pt x="6007" y="3460"/>
                  </a:lnTo>
                  <a:lnTo>
                    <a:pt x="5986" y="3467"/>
                  </a:lnTo>
                  <a:lnTo>
                    <a:pt x="5967" y="3476"/>
                  </a:lnTo>
                  <a:lnTo>
                    <a:pt x="5948" y="3488"/>
                  </a:lnTo>
                  <a:lnTo>
                    <a:pt x="5929" y="3502"/>
                  </a:lnTo>
                  <a:lnTo>
                    <a:pt x="5910" y="3520"/>
                  </a:lnTo>
                  <a:lnTo>
                    <a:pt x="5891" y="3540"/>
                  </a:lnTo>
                  <a:lnTo>
                    <a:pt x="5873" y="3562"/>
                  </a:lnTo>
                  <a:lnTo>
                    <a:pt x="5856" y="3582"/>
                  </a:lnTo>
                  <a:lnTo>
                    <a:pt x="5838" y="3600"/>
                  </a:lnTo>
                  <a:lnTo>
                    <a:pt x="5821" y="3616"/>
                  </a:lnTo>
                  <a:lnTo>
                    <a:pt x="5803" y="3629"/>
                  </a:lnTo>
                  <a:lnTo>
                    <a:pt x="5786" y="3642"/>
                  </a:lnTo>
                  <a:lnTo>
                    <a:pt x="5768" y="3654"/>
                  </a:lnTo>
                  <a:lnTo>
                    <a:pt x="5750" y="3664"/>
                  </a:lnTo>
                  <a:lnTo>
                    <a:pt x="5731" y="3671"/>
                  </a:lnTo>
                  <a:lnTo>
                    <a:pt x="5711" y="3678"/>
                  </a:lnTo>
                  <a:lnTo>
                    <a:pt x="5691" y="3684"/>
                  </a:lnTo>
                  <a:lnTo>
                    <a:pt x="5671" y="3689"/>
                  </a:lnTo>
                  <a:lnTo>
                    <a:pt x="5650" y="3692"/>
                  </a:lnTo>
                  <a:lnTo>
                    <a:pt x="5627" y="3694"/>
                  </a:lnTo>
                  <a:lnTo>
                    <a:pt x="5604" y="3695"/>
                  </a:lnTo>
                  <a:lnTo>
                    <a:pt x="5580" y="3695"/>
                  </a:lnTo>
                  <a:lnTo>
                    <a:pt x="5555" y="3695"/>
                  </a:lnTo>
                  <a:lnTo>
                    <a:pt x="5528" y="3694"/>
                  </a:lnTo>
                  <a:lnTo>
                    <a:pt x="5500" y="3692"/>
                  </a:lnTo>
                  <a:lnTo>
                    <a:pt x="5472" y="3690"/>
                  </a:lnTo>
                  <a:lnTo>
                    <a:pt x="5409" y="3684"/>
                  </a:lnTo>
                  <a:lnTo>
                    <a:pt x="5339" y="3675"/>
                  </a:lnTo>
                  <a:lnTo>
                    <a:pt x="5263" y="3666"/>
                  </a:lnTo>
                  <a:lnTo>
                    <a:pt x="5177" y="3656"/>
                  </a:lnTo>
                  <a:lnTo>
                    <a:pt x="5084" y="3645"/>
                  </a:lnTo>
                  <a:lnTo>
                    <a:pt x="4981" y="3636"/>
                  </a:lnTo>
                  <a:lnTo>
                    <a:pt x="4927" y="3633"/>
                  </a:lnTo>
                  <a:lnTo>
                    <a:pt x="4872" y="3632"/>
                  </a:lnTo>
                  <a:lnTo>
                    <a:pt x="4816" y="3634"/>
                  </a:lnTo>
                  <a:lnTo>
                    <a:pt x="4760" y="3637"/>
                  </a:lnTo>
                  <a:lnTo>
                    <a:pt x="4702" y="3643"/>
                  </a:lnTo>
                  <a:lnTo>
                    <a:pt x="4645" y="3651"/>
                  </a:lnTo>
                  <a:lnTo>
                    <a:pt x="4587" y="3659"/>
                  </a:lnTo>
                  <a:lnTo>
                    <a:pt x="4528" y="3671"/>
                  </a:lnTo>
                  <a:lnTo>
                    <a:pt x="4470" y="3683"/>
                  </a:lnTo>
                  <a:lnTo>
                    <a:pt x="4410" y="3698"/>
                  </a:lnTo>
                  <a:lnTo>
                    <a:pt x="4351" y="3712"/>
                  </a:lnTo>
                  <a:lnTo>
                    <a:pt x="4292" y="3728"/>
                  </a:lnTo>
                  <a:lnTo>
                    <a:pt x="4232" y="3746"/>
                  </a:lnTo>
                  <a:lnTo>
                    <a:pt x="4173" y="3765"/>
                  </a:lnTo>
                  <a:lnTo>
                    <a:pt x="4113" y="3784"/>
                  </a:lnTo>
                  <a:lnTo>
                    <a:pt x="4053" y="3804"/>
                  </a:lnTo>
                  <a:lnTo>
                    <a:pt x="3935" y="3845"/>
                  </a:lnTo>
                  <a:lnTo>
                    <a:pt x="3817" y="3888"/>
                  </a:lnTo>
                  <a:lnTo>
                    <a:pt x="3700" y="3930"/>
                  </a:lnTo>
                  <a:lnTo>
                    <a:pt x="3586" y="3972"/>
                  </a:lnTo>
                  <a:lnTo>
                    <a:pt x="3476" y="4013"/>
                  </a:lnTo>
                  <a:lnTo>
                    <a:pt x="3367" y="4051"/>
                  </a:lnTo>
                  <a:lnTo>
                    <a:pt x="3314" y="4069"/>
                  </a:lnTo>
                  <a:lnTo>
                    <a:pt x="3261" y="4085"/>
                  </a:lnTo>
                  <a:lnTo>
                    <a:pt x="3210" y="4101"/>
                  </a:lnTo>
                  <a:lnTo>
                    <a:pt x="3161" y="4115"/>
                  </a:lnTo>
                  <a:lnTo>
                    <a:pt x="3111" y="4126"/>
                  </a:lnTo>
                  <a:lnTo>
                    <a:pt x="3060" y="4136"/>
                  </a:lnTo>
                  <a:lnTo>
                    <a:pt x="3008" y="4143"/>
                  </a:lnTo>
                  <a:lnTo>
                    <a:pt x="2956" y="4147"/>
                  </a:lnTo>
                  <a:lnTo>
                    <a:pt x="2901" y="4150"/>
                  </a:lnTo>
                  <a:lnTo>
                    <a:pt x="2847" y="4151"/>
                  </a:lnTo>
                  <a:lnTo>
                    <a:pt x="2793" y="4150"/>
                  </a:lnTo>
                  <a:lnTo>
                    <a:pt x="2737" y="4146"/>
                  </a:lnTo>
                  <a:lnTo>
                    <a:pt x="2682" y="4142"/>
                  </a:lnTo>
                  <a:lnTo>
                    <a:pt x="2625" y="4137"/>
                  </a:lnTo>
                  <a:lnTo>
                    <a:pt x="2569" y="4129"/>
                  </a:lnTo>
                  <a:lnTo>
                    <a:pt x="2512" y="4122"/>
                  </a:lnTo>
                  <a:lnTo>
                    <a:pt x="2399" y="4104"/>
                  </a:lnTo>
                  <a:lnTo>
                    <a:pt x="2286" y="4085"/>
                  </a:lnTo>
                  <a:lnTo>
                    <a:pt x="2175" y="4065"/>
                  </a:lnTo>
                  <a:lnTo>
                    <a:pt x="2065" y="4044"/>
                  </a:lnTo>
                  <a:lnTo>
                    <a:pt x="2011" y="4036"/>
                  </a:lnTo>
                  <a:lnTo>
                    <a:pt x="1958" y="4027"/>
                  </a:lnTo>
                  <a:lnTo>
                    <a:pt x="1905" y="4020"/>
                  </a:lnTo>
                  <a:lnTo>
                    <a:pt x="1854" y="4013"/>
                  </a:lnTo>
                  <a:lnTo>
                    <a:pt x="1804" y="4008"/>
                  </a:lnTo>
                  <a:lnTo>
                    <a:pt x="1754" y="4005"/>
                  </a:lnTo>
                  <a:lnTo>
                    <a:pt x="1706" y="4002"/>
                  </a:lnTo>
                  <a:lnTo>
                    <a:pt x="1659" y="4002"/>
                  </a:lnTo>
                  <a:lnTo>
                    <a:pt x="1613" y="4003"/>
                  </a:lnTo>
                  <a:lnTo>
                    <a:pt x="1568" y="4006"/>
                  </a:lnTo>
                  <a:lnTo>
                    <a:pt x="1526" y="4011"/>
                  </a:lnTo>
                  <a:lnTo>
                    <a:pt x="1484" y="4019"/>
                  </a:lnTo>
                  <a:lnTo>
                    <a:pt x="1442" y="4024"/>
                  </a:lnTo>
                  <a:lnTo>
                    <a:pt x="1399" y="4022"/>
                  </a:lnTo>
                  <a:lnTo>
                    <a:pt x="1353" y="4012"/>
                  </a:lnTo>
                  <a:lnTo>
                    <a:pt x="1305" y="3996"/>
                  </a:lnTo>
                  <a:lnTo>
                    <a:pt x="1255" y="3975"/>
                  </a:lnTo>
                  <a:lnTo>
                    <a:pt x="1205" y="3948"/>
                  </a:lnTo>
                  <a:lnTo>
                    <a:pt x="1153" y="3916"/>
                  </a:lnTo>
                  <a:lnTo>
                    <a:pt x="1099" y="3878"/>
                  </a:lnTo>
                  <a:lnTo>
                    <a:pt x="1046" y="3837"/>
                  </a:lnTo>
                  <a:lnTo>
                    <a:pt x="992" y="3792"/>
                  </a:lnTo>
                  <a:lnTo>
                    <a:pt x="937" y="3743"/>
                  </a:lnTo>
                  <a:lnTo>
                    <a:pt x="883" y="3692"/>
                  </a:lnTo>
                  <a:lnTo>
                    <a:pt x="829" y="3639"/>
                  </a:lnTo>
                  <a:lnTo>
                    <a:pt x="775" y="3584"/>
                  </a:lnTo>
                  <a:lnTo>
                    <a:pt x="722" y="3526"/>
                  </a:lnTo>
                  <a:lnTo>
                    <a:pt x="670" y="3469"/>
                  </a:lnTo>
                  <a:lnTo>
                    <a:pt x="619" y="3410"/>
                  </a:lnTo>
                  <a:lnTo>
                    <a:pt x="569" y="3352"/>
                  </a:lnTo>
                  <a:lnTo>
                    <a:pt x="521" y="3293"/>
                  </a:lnTo>
                  <a:lnTo>
                    <a:pt x="475" y="3236"/>
                  </a:lnTo>
                  <a:lnTo>
                    <a:pt x="430" y="3180"/>
                  </a:lnTo>
                  <a:lnTo>
                    <a:pt x="389" y="3125"/>
                  </a:lnTo>
                  <a:lnTo>
                    <a:pt x="349" y="3073"/>
                  </a:lnTo>
                  <a:lnTo>
                    <a:pt x="312" y="3023"/>
                  </a:lnTo>
                  <a:lnTo>
                    <a:pt x="248" y="2934"/>
                  </a:lnTo>
                  <a:lnTo>
                    <a:pt x="197" y="2861"/>
                  </a:lnTo>
                  <a:lnTo>
                    <a:pt x="176" y="2831"/>
                  </a:lnTo>
                  <a:lnTo>
                    <a:pt x="162" y="2806"/>
                  </a:lnTo>
                  <a:lnTo>
                    <a:pt x="150" y="2788"/>
                  </a:lnTo>
                  <a:lnTo>
                    <a:pt x="142" y="2775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2"/>
                </a:gs>
              </a:gsLst>
              <a:lin ang="18900000" scaled="1"/>
            </a:gra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6" name="Freeform 51"/>
            <p:cNvSpPr>
              <a:spLocks/>
            </p:cNvSpPr>
            <p:nvPr/>
          </p:nvSpPr>
          <p:spPr bwMode="auto">
            <a:xfrm>
              <a:off x="8945563" y="5903913"/>
              <a:ext cx="87312" cy="69850"/>
            </a:xfrm>
            <a:custGeom>
              <a:avLst/>
              <a:gdLst>
                <a:gd name="T0" fmla="*/ 2147483647 w 4912"/>
                <a:gd name="T1" fmla="*/ 2147483647 h 3901"/>
                <a:gd name="T2" fmla="*/ 2147483647 w 4912"/>
                <a:gd name="T3" fmla="*/ 2147483647 h 3901"/>
                <a:gd name="T4" fmla="*/ 2147483647 w 4912"/>
                <a:gd name="T5" fmla="*/ 2147483647 h 3901"/>
                <a:gd name="T6" fmla="*/ 2147483647 w 4912"/>
                <a:gd name="T7" fmla="*/ 2147483647 h 3901"/>
                <a:gd name="T8" fmla="*/ 2147483647 w 4912"/>
                <a:gd name="T9" fmla="*/ 2147483647 h 3901"/>
                <a:gd name="T10" fmla="*/ 2147483647 w 4912"/>
                <a:gd name="T11" fmla="*/ 2147483647 h 3901"/>
                <a:gd name="T12" fmla="*/ 2147483647 w 4912"/>
                <a:gd name="T13" fmla="*/ 2147483647 h 3901"/>
                <a:gd name="T14" fmla="*/ 2147483647 w 4912"/>
                <a:gd name="T15" fmla="*/ 2147483647 h 3901"/>
                <a:gd name="T16" fmla="*/ 2147483647 w 4912"/>
                <a:gd name="T17" fmla="*/ 2147483647 h 3901"/>
                <a:gd name="T18" fmla="*/ 2147483647 w 4912"/>
                <a:gd name="T19" fmla="*/ 2147483647 h 3901"/>
                <a:gd name="T20" fmla="*/ 2147483647 w 4912"/>
                <a:gd name="T21" fmla="*/ 2147483647 h 3901"/>
                <a:gd name="T22" fmla="*/ 2147483647 w 4912"/>
                <a:gd name="T23" fmla="*/ 2147483647 h 3901"/>
                <a:gd name="T24" fmla="*/ 2147483647 w 4912"/>
                <a:gd name="T25" fmla="*/ 2147483647 h 3901"/>
                <a:gd name="T26" fmla="*/ 2147483647 w 4912"/>
                <a:gd name="T27" fmla="*/ 2147483647 h 3901"/>
                <a:gd name="T28" fmla="*/ 2147483647 w 4912"/>
                <a:gd name="T29" fmla="*/ 2147483647 h 3901"/>
                <a:gd name="T30" fmla="*/ 2147483647 w 4912"/>
                <a:gd name="T31" fmla="*/ 2147483647 h 3901"/>
                <a:gd name="T32" fmla="*/ 2147483647 w 4912"/>
                <a:gd name="T33" fmla="*/ 2147483647 h 3901"/>
                <a:gd name="T34" fmla="*/ 2147483647 w 4912"/>
                <a:gd name="T35" fmla="*/ 2147483647 h 3901"/>
                <a:gd name="T36" fmla="*/ 2147483647 w 4912"/>
                <a:gd name="T37" fmla="*/ 2147483647 h 3901"/>
                <a:gd name="T38" fmla="*/ 2147483647 w 4912"/>
                <a:gd name="T39" fmla="*/ 2147483647 h 3901"/>
                <a:gd name="T40" fmla="*/ 2147483647 w 4912"/>
                <a:gd name="T41" fmla="*/ 2147483647 h 3901"/>
                <a:gd name="T42" fmla="*/ 2147483647 w 4912"/>
                <a:gd name="T43" fmla="*/ 2147483647 h 3901"/>
                <a:gd name="T44" fmla="*/ 2147483647 w 4912"/>
                <a:gd name="T45" fmla="*/ 2147483647 h 3901"/>
                <a:gd name="T46" fmla="*/ 2147483647 w 4912"/>
                <a:gd name="T47" fmla="*/ 2147483647 h 3901"/>
                <a:gd name="T48" fmla="*/ 2147483647 w 4912"/>
                <a:gd name="T49" fmla="*/ 2147483647 h 3901"/>
                <a:gd name="T50" fmla="*/ 2147483647 w 4912"/>
                <a:gd name="T51" fmla="*/ 2147483647 h 3901"/>
                <a:gd name="T52" fmla="*/ 2147483647 w 4912"/>
                <a:gd name="T53" fmla="*/ 2147483647 h 3901"/>
                <a:gd name="T54" fmla="*/ 2147483647 w 4912"/>
                <a:gd name="T55" fmla="*/ 2147483647 h 3901"/>
                <a:gd name="T56" fmla="*/ 2147483647 w 4912"/>
                <a:gd name="T57" fmla="*/ 2147483647 h 3901"/>
                <a:gd name="T58" fmla="*/ 2147483647 w 4912"/>
                <a:gd name="T59" fmla="*/ 2147483647 h 3901"/>
                <a:gd name="T60" fmla="*/ 2147483647 w 4912"/>
                <a:gd name="T61" fmla="*/ 2147483647 h 3901"/>
                <a:gd name="T62" fmla="*/ 2147483647 w 4912"/>
                <a:gd name="T63" fmla="*/ 2147483647 h 3901"/>
                <a:gd name="T64" fmla="*/ 2147483647 w 4912"/>
                <a:gd name="T65" fmla="*/ 2147483647 h 3901"/>
                <a:gd name="T66" fmla="*/ 2147483647 w 4912"/>
                <a:gd name="T67" fmla="*/ 2147483647 h 3901"/>
                <a:gd name="T68" fmla="*/ 2147483647 w 4912"/>
                <a:gd name="T69" fmla="*/ 2147483647 h 3901"/>
                <a:gd name="T70" fmla="*/ 2147483647 w 4912"/>
                <a:gd name="T71" fmla="*/ 2147483647 h 3901"/>
                <a:gd name="T72" fmla="*/ 2147483647 w 4912"/>
                <a:gd name="T73" fmla="*/ 2147483647 h 3901"/>
                <a:gd name="T74" fmla="*/ 2147483647 w 4912"/>
                <a:gd name="T75" fmla="*/ 2147483647 h 3901"/>
                <a:gd name="T76" fmla="*/ 2147483647 w 4912"/>
                <a:gd name="T77" fmla="*/ 2147483647 h 3901"/>
                <a:gd name="T78" fmla="*/ 2147483647 w 4912"/>
                <a:gd name="T79" fmla="*/ 2147483647 h 3901"/>
                <a:gd name="T80" fmla="*/ 2147483647 w 4912"/>
                <a:gd name="T81" fmla="*/ 2147483647 h 3901"/>
                <a:gd name="T82" fmla="*/ 2147483647 w 4912"/>
                <a:gd name="T83" fmla="*/ 2147483647 h 3901"/>
                <a:gd name="T84" fmla="*/ 2147483647 w 4912"/>
                <a:gd name="T85" fmla="*/ 2147483647 h 3901"/>
                <a:gd name="T86" fmla="*/ 2147483647 w 4912"/>
                <a:gd name="T87" fmla="*/ 2147483647 h 3901"/>
                <a:gd name="T88" fmla="*/ 2147483647 w 4912"/>
                <a:gd name="T89" fmla="*/ 2147483647 h 3901"/>
                <a:gd name="T90" fmla="*/ 2147483647 w 4912"/>
                <a:gd name="T91" fmla="*/ 2147483647 h 3901"/>
                <a:gd name="T92" fmla="*/ 2147483647 w 4912"/>
                <a:gd name="T93" fmla="*/ 2147483647 h 3901"/>
                <a:gd name="T94" fmla="*/ 2147483647 w 4912"/>
                <a:gd name="T95" fmla="*/ 2147483647 h 3901"/>
                <a:gd name="T96" fmla="*/ 2147483647 w 4912"/>
                <a:gd name="T97" fmla="*/ 2147483647 h 3901"/>
                <a:gd name="T98" fmla="*/ 2147483647 w 4912"/>
                <a:gd name="T99" fmla="*/ 2147483647 h 3901"/>
                <a:gd name="T100" fmla="*/ 2147483647 w 4912"/>
                <a:gd name="T101" fmla="*/ 2147483647 h 3901"/>
                <a:gd name="T102" fmla="*/ 2147483647 w 4912"/>
                <a:gd name="T103" fmla="*/ 2147483647 h 3901"/>
                <a:gd name="T104" fmla="*/ 2147483647 w 4912"/>
                <a:gd name="T105" fmla="*/ 2147483647 h 3901"/>
                <a:gd name="T106" fmla="*/ 2147483647 w 4912"/>
                <a:gd name="T107" fmla="*/ 2147483647 h 3901"/>
                <a:gd name="T108" fmla="*/ 2147483647 w 4912"/>
                <a:gd name="T109" fmla="*/ 2147483647 h 3901"/>
                <a:gd name="T110" fmla="*/ 2147483647 w 4912"/>
                <a:gd name="T111" fmla="*/ 2147483647 h 3901"/>
                <a:gd name="T112" fmla="*/ 2147483647 w 4912"/>
                <a:gd name="T113" fmla="*/ 2147483647 h 3901"/>
                <a:gd name="T114" fmla="*/ 2147483647 w 4912"/>
                <a:gd name="T115" fmla="*/ 2147483647 h 3901"/>
                <a:gd name="T116" fmla="*/ 0 w 4912"/>
                <a:gd name="T117" fmla="*/ 2147483647 h 39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912"/>
                <a:gd name="T178" fmla="*/ 0 h 3901"/>
                <a:gd name="T179" fmla="*/ 4912 w 4912"/>
                <a:gd name="T180" fmla="*/ 3901 h 390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912" h="3901">
                  <a:moveTo>
                    <a:pt x="47" y="442"/>
                  </a:moveTo>
                  <a:lnTo>
                    <a:pt x="68" y="542"/>
                  </a:lnTo>
                  <a:lnTo>
                    <a:pt x="88" y="632"/>
                  </a:lnTo>
                  <a:lnTo>
                    <a:pt x="108" y="714"/>
                  </a:lnTo>
                  <a:lnTo>
                    <a:pt x="127" y="787"/>
                  </a:lnTo>
                  <a:lnTo>
                    <a:pt x="146" y="852"/>
                  </a:lnTo>
                  <a:lnTo>
                    <a:pt x="164" y="909"/>
                  </a:lnTo>
                  <a:lnTo>
                    <a:pt x="181" y="960"/>
                  </a:lnTo>
                  <a:lnTo>
                    <a:pt x="197" y="1004"/>
                  </a:lnTo>
                  <a:lnTo>
                    <a:pt x="213" y="1041"/>
                  </a:lnTo>
                  <a:lnTo>
                    <a:pt x="229" y="1073"/>
                  </a:lnTo>
                  <a:lnTo>
                    <a:pt x="243" y="1099"/>
                  </a:lnTo>
                  <a:lnTo>
                    <a:pt x="257" y="1122"/>
                  </a:lnTo>
                  <a:lnTo>
                    <a:pt x="269" y="1140"/>
                  </a:lnTo>
                  <a:lnTo>
                    <a:pt x="281" y="1154"/>
                  </a:lnTo>
                  <a:lnTo>
                    <a:pt x="293" y="1165"/>
                  </a:lnTo>
                  <a:lnTo>
                    <a:pt x="304" y="1174"/>
                  </a:lnTo>
                  <a:lnTo>
                    <a:pt x="312" y="1179"/>
                  </a:lnTo>
                  <a:lnTo>
                    <a:pt x="321" y="1184"/>
                  </a:lnTo>
                  <a:lnTo>
                    <a:pt x="328" y="1188"/>
                  </a:lnTo>
                  <a:lnTo>
                    <a:pt x="335" y="1190"/>
                  </a:lnTo>
                  <a:lnTo>
                    <a:pt x="341" y="1192"/>
                  </a:lnTo>
                  <a:lnTo>
                    <a:pt x="345" y="1194"/>
                  </a:lnTo>
                  <a:lnTo>
                    <a:pt x="348" y="1197"/>
                  </a:lnTo>
                  <a:lnTo>
                    <a:pt x="350" y="1201"/>
                  </a:lnTo>
                  <a:lnTo>
                    <a:pt x="353" y="1208"/>
                  </a:lnTo>
                  <a:lnTo>
                    <a:pt x="353" y="1216"/>
                  </a:lnTo>
                  <a:lnTo>
                    <a:pt x="352" y="1227"/>
                  </a:lnTo>
                  <a:lnTo>
                    <a:pt x="349" y="1241"/>
                  </a:lnTo>
                  <a:lnTo>
                    <a:pt x="341" y="1280"/>
                  </a:lnTo>
                  <a:lnTo>
                    <a:pt x="328" y="1338"/>
                  </a:lnTo>
                  <a:lnTo>
                    <a:pt x="322" y="1372"/>
                  </a:lnTo>
                  <a:lnTo>
                    <a:pt x="317" y="1402"/>
                  </a:lnTo>
                  <a:lnTo>
                    <a:pt x="317" y="1433"/>
                  </a:lnTo>
                  <a:lnTo>
                    <a:pt x="320" y="1462"/>
                  </a:lnTo>
                  <a:lnTo>
                    <a:pt x="325" y="1489"/>
                  </a:lnTo>
                  <a:lnTo>
                    <a:pt x="331" y="1514"/>
                  </a:lnTo>
                  <a:lnTo>
                    <a:pt x="341" y="1539"/>
                  </a:lnTo>
                  <a:lnTo>
                    <a:pt x="353" y="1561"/>
                  </a:lnTo>
                  <a:lnTo>
                    <a:pt x="366" y="1582"/>
                  </a:lnTo>
                  <a:lnTo>
                    <a:pt x="382" y="1602"/>
                  </a:lnTo>
                  <a:lnTo>
                    <a:pt x="401" y="1621"/>
                  </a:lnTo>
                  <a:lnTo>
                    <a:pt x="420" y="1639"/>
                  </a:lnTo>
                  <a:lnTo>
                    <a:pt x="440" y="1655"/>
                  </a:lnTo>
                  <a:lnTo>
                    <a:pt x="462" y="1669"/>
                  </a:lnTo>
                  <a:lnTo>
                    <a:pt x="486" y="1682"/>
                  </a:lnTo>
                  <a:lnTo>
                    <a:pt x="510" y="1695"/>
                  </a:lnTo>
                  <a:lnTo>
                    <a:pt x="536" y="1707"/>
                  </a:lnTo>
                  <a:lnTo>
                    <a:pt x="561" y="1716"/>
                  </a:lnTo>
                  <a:lnTo>
                    <a:pt x="589" y="1726"/>
                  </a:lnTo>
                  <a:lnTo>
                    <a:pt x="617" y="1733"/>
                  </a:lnTo>
                  <a:lnTo>
                    <a:pt x="645" y="1741"/>
                  </a:lnTo>
                  <a:lnTo>
                    <a:pt x="673" y="1746"/>
                  </a:lnTo>
                  <a:lnTo>
                    <a:pt x="701" y="1751"/>
                  </a:lnTo>
                  <a:lnTo>
                    <a:pt x="730" y="1756"/>
                  </a:lnTo>
                  <a:lnTo>
                    <a:pt x="759" y="1759"/>
                  </a:lnTo>
                  <a:lnTo>
                    <a:pt x="787" y="1761"/>
                  </a:lnTo>
                  <a:lnTo>
                    <a:pt x="815" y="1762"/>
                  </a:lnTo>
                  <a:lnTo>
                    <a:pt x="843" y="1763"/>
                  </a:lnTo>
                  <a:lnTo>
                    <a:pt x="869" y="1763"/>
                  </a:lnTo>
                  <a:lnTo>
                    <a:pt x="895" y="1762"/>
                  </a:lnTo>
                  <a:lnTo>
                    <a:pt x="921" y="1760"/>
                  </a:lnTo>
                  <a:lnTo>
                    <a:pt x="945" y="1758"/>
                  </a:lnTo>
                  <a:lnTo>
                    <a:pt x="969" y="1757"/>
                  </a:lnTo>
                  <a:lnTo>
                    <a:pt x="991" y="1758"/>
                  </a:lnTo>
                  <a:lnTo>
                    <a:pt x="1013" y="1761"/>
                  </a:lnTo>
                  <a:lnTo>
                    <a:pt x="1036" y="1766"/>
                  </a:lnTo>
                  <a:lnTo>
                    <a:pt x="1057" y="1774"/>
                  </a:lnTo>
                  <a:lnTo>
                    <a:pt x="1078" y="1782"/>
                  </a:lnTo>
                  <a:lnTo>
                    <a:pt x="1099" y="1794"/>
                  </a:lnTo>
                  <a:lnTo>
                    <a:pt x="1118" y="1807"/>
                  </a:lnTo>
                  <a:lnTo>
                    <a:pt x="1137" y="1820"/>
                  </a:lnTo>
                  <a:lnTo>
                    <a:pt x="1156" y="1836"/>
                  </a:lnTo>
                  <a:lnTo>
                    <a:pt x="1174" y="1854"/>
                  </a:lnTo>
                  <a:lnTo>
                    <a:pt x="1192" y="1873"/>
                  </a:lnTo>
                  <a:lnTo>
                    <a:pt x="1209" y="1893"/>
                  </a:lnTo>
                  <a:lnTo>
                    <a:pt x="1225" y="1913"/>
                  </a:lnTo>
                  <a:lnTo>
                    <a:pt x="1241" y="1935"/>
                  </a:lnTo>
                  <a:lnTo>
                    <a:pt x="1257" y="1958"/>
                  </a:lnTo>
                  <a:lnTo>
                    <a:pt x="1272" y="1981"/>
                  </a:lnTo>
                  <a:lnTo>
                    <a:pt x="1286" y="2004"/>
                  </a:lnTo>
                  <a:lnTo>
                    <a:pt x="1300" y="2029"/>
                  </a:lnTo>
                  <a:lnTo>
                    <a:pt x="1313" y="2054"/>
                  </a:lnTo>
                  <a:lnTo>
                    <a:pt x="1326" y="2079"/>
                  </a:lnTo>
                  <a:lnTo>
                    <a:pt x="1337" y="2104"/>
                  </a:lnTo>
                  <a:lnTo>
                    <a:pt x="1348" y="2130"/>
                  </a:lnTo>
                  <a:lnTo>
                    <a:pt x="1360" y="2155"/>
                  </a:lnTo>
                  <a:lnTo>
                    <a:pt x="1379" y="2207"/>
                  </a:lnTo>
                  <a:lnTo>
                    <a:pt x="1396" y="2255"/>
                  </a:lnTo>
                  <a:lnTo>
                    <a:pt x="1410" y="2302"/>
                  </a:lnTo>
                  <a:lnTo>
                    <a:pt x="1423" y="2346"/>
                  </a:lnTo>
                  <a:lnTo>
                    <a:pt x="1428" y="2366"/>
                  </a:lnTo>
                  <a:lnTo>
                    <a:pt x="1434" y="2386"/>
                  </a:lnTo>
                  <a:lnTo>
                    <a:pt x="1442" y="2404"/>
                  </a:lnTo>
                  <a:lnTo>
                    <a:pt x="1450" y="2422"/>
                  </a:lnTo>
                  <a:lnTo>
                    <a:pt x="1460" y="2439"/>
                  </a:lnTo>
                  <a:lnTo>
                    <a:pt x="1470" y="2455"/>
                  </a:lnTo>
                  <a:lnTo>
                    <a:pt x="1481" y="2470"/>
                  </a:lnTo>
                  <a:lnTo>
                    <a:pt x="1493" y="2484"/>
                  </a:lnTo>
                  <a:lnTo>
                    <a:pt x="1506" y="2498"/>
                  </a:lnTo>
                  <a:lnTo>
                    <a:pt x="1519" y="2511"/>
                  </a:lnTo>
                  <a:lnTo>
                    <a:pt x="1533" y="2522"/>
                  </a:lnTo>
                  <a:lnTo>
                    <a:pt x="1548" y="2533"/>
                  </a:lnTo>
                  <a:lnTo>
                    <a:pt x="1564" y="2544"/>
                  </a:lnTo>
                  <a:lnTo>
                    <a:pt x="1580" y="2553"/>
                  </a:lnTo>
                  <a:lnTo>
                    <a:pt x="1597" y="2562"/>
                  </a:lnTo>
                  <a:lnTo>
                    <a:pt x="1614" y="2570"/>
                  </a:lnTo>
                  <a:lnTo>
                    <a:pt x="1632" y="2578"/>
                  </a:lnTo>
                  <a:lnTo>
                    <a:pt x="1652" y="2584"/>
                  </a:lnTo>
                  <a:lnTo>
                    <a:pt x="1671" y="2591"/>
                  </a:lnTo>
                  <a:lnTo>
                    <a:pt x="1690" y="2597"/>
                  </a:lnTo>
                  <a:lnTo>
                    <a:pt x="1710" y="2602"/>
                  </a:lnTo>
                  <a:lnTo>
                    <a:pt x="1730" y="2606"/>
                  </a:lnTo>
                  <a:lnTo>
                    <a:pt x="1752" y="2611"/>
                  </a:lnTo>
                  <a:lnTo>
                    <a:pt x="1773" y="2614"/>
                  </a:lnTo>
                  <a:lnTo>
                    <a:pt x="1817" y="2619"/>
                  </a:lnTo>
                  <a:lnTo>
                    <a:pt x="1862" y="2623"/>
                  </a:lnTo>
                  <a:lnTo>
                    <a:pt x="1908" y="2626"/>
                  </a:lnTo>
                  <a:lnTo>
                    <a:pt x="1955" y="2626"/>
                  </a:lnTo>
                  <a:lnTo>
                    <a:pt x="1978" y="2627"/>
                  </a:lnTo>
                  <a:lnTo>
                    <a:pt x="1999" y="2629"/>
                  </a:lnTo>
                  <a:lnTo>
                    <a:pt x="2019" y="2632"/>
                  </a:lnTo>
                  <a:lnTo>
                    <a:pt x="2038" y="2637"/>
                  </a:lnTo>
                  <a:lnTo>
                    <a:pt x="2055" y="2644"/>
                  </a:lnTo>
                  <a:lnTo>
                    <a:pt x="2071" y="2650"/>
                  </a:lnTo>
                  <a:lnTo>
                    <a:pt x="2087" y="2659"/>
                  </a:lnTo>
                  <a:lnTo>
                    <a:pt x="2101" y="2668"/>
                  </a:lnTo>
                  <a:lnTo>
                    <a:pt x="2114" y="2679"/>
                  </a:lnTo>
                  <a:lnTo>
                    <a:pt x="2126" y="2689"/>
                  </a:lnTo>
                  <a:lnTo>
                    <a:pt x="2136" y="2702"/>
                  </a:lnTo>
                  <a:lnTo>
                    <a:pt x="2146" y="2715"/>
                  </a:lnTo>
                  <a:lnTo>
                    <a:pt x="2155" y="2729"/>
                  </a:lnTo>
                  <a:lnTo>
                    <a:pt x="2162" y="2743"/>
                  </a:lnTo>
                  <a:lnTo>
                    <a:pt x="2170" y="2758"/>
                  </a:lnTo>
                  <a:lnTo>
                    <a:pt x="2176" y="2773"/>
                  </a:lnTo>
                  <a:lnTo>
                    <a:pt x="2181" y="2789"/>
                  </a:lnTo>
                  <a:lnTo>
                    <a:pt x="2187" y="2805"/>
                  </a:lnTo>
                  <a:lnTo>
                    <a:pt x="2191" y="2822"/>
                  </a:lnTo>
                  <a:lnTo>
                    <a:pt x="2194" y="2839"/>
                  </a:lnTo>
                  <a:lnTo>
                    <a:pt x="2199" y="2874"/>
                  </a:lnTo>
                  <a:lnTo>
                    <a:pt x="2204" y="2910"/>
                  </a:lnTo>
                  <a:lnTo>
                    <a:pt x="2206" y="2945"/>
                  </a:lnTo>
                  <a:lnTo>
                    <a:pt x="2207" y="2980"/>
                  </a:lnTo>
                  <a:lnTo>
                    <a:pt x="2208" y="3014"/>
                  </a:lnTo>
                  <a:lnTo>
                    <a:pt x="2208" y="3046"/>
                  </a:lnTo>
                  <a:lnTo>
                    <a:pt x="2209" y="3062"/>
                  </a:lnTo>
                  <a:lnTo>
                    <a:pt x="2214" y="3079"/>
                  </a:lnTo>
                  <a:lnTo>
                    <a:pt x="2222" y="3095"/>
                  </a:lnTo>
                  <a:lnTo>
                    <a:pt x="2231" y="3112"/>
                  </a:lnTo>
                  <a:lnTo>
                    <a:pt x="2244" y="3129"/>
                  </a:lnTo>
                  <a:lnTo>
                    <a:pt x="2258" y="3147"/>
                  </a:lnTo>
                  <a:lnTo>
                    <a:pt x="2275" y="3165"/>
                  </a:lnTo>
                  <a:lnTo>
                    <a:pt x="2293" y="3183"/>
                  </a:lnTo>
                  <a:lnTo>
                    <a:pt x="2377" y="3261"/>
                  </a:lnTo>
                  <a:lnTo>
                    <a:pt x="2471" y="3344"/>
                  </a:lnTo>
                  <a:lnTo>
                    <a:pt x="2493" y="3366"/>
                  </a:lnTo>
                  <a:lnTo>
                    <a:pt x="2516" y="3388"/>
                  </a:lnTo>
                  <a:lnTo>
                    <a:pt x="2536" y="3411"/>
                  </a:lnTo>
                  <a:lnTo>
                    <a:pt x="2556" y="3434"/>
                  </a:lnTo>
                  <a:lnTo>
                    <a:pt x="2576" y="3457"/>
                  </a:lnTo>
                  <a:lnTo>
                    <a:pt x="2593" y="3481"/>
                  </a:lnTo>
                  <a:lnTo>
                    <a:pt x="2609" y="3505"/>
                  </a:lnTo>
                  <a:lnTo>
                    <a:pt x="2621" y="3531"/>
                  </a:lnTo>
                  <a:lnTo>
                    <a:pt x="2633" y="3556"/>
                  </a:lnTo>
                  <a:lnTo>
                    <a:pt x="2642" y="3582"/>
                  </a:lnTo>
                  <a:lnTo>
                    <a:pt x="2648" y="3608"/>
                  </a:lnTo>
                  <a:lnTo>
                    <a:pt x="2650" y="3635"/>
                  </a:lnTo>
                  <a:lnTo>
                    <a:pt x="2650" y="3662"/>
                  </a:lnTo>
                  <a:lnTo>
                    <a:pt x="2647" y="3689"/>
                  </a:lnTo>
                  <a:lnTo>
                    <a:pt x="2639" y="3718"/>
                  </a:lnTo>
                  <a:lnTo>
                    <a:pt x="2629" y="3746"/>
                  </a:lnTo>
                  <a:lnTo>
                    <a:pt x="2618" y="3773"/>
                  </a:lnTo>
                  <a:lnTo>
                    <a:pt x="2612" y="3798"/>
                  </a:lnTo>
                  <a:lnTo>
                    <a:pt x="2611" y="3820"/>
                  </a:lnTo>
                  <a:lnTo>
                    <a:pt x="2614" y="3839"/>
                  </a:lnTo>
                  <a:lnTo>
                    <a:pt x="2621" y="3855"/>
                  </a:lnTo>
                  <a:lnTo>
                    <a:pt x="2633" y="3869"/>
                  </a:lnTo>
                  <a:lnTo>
                    <a:pt x="2647" y="3881"/>
                  </a:lnTo>
                  <a:lnTo>
                    <a:pt x="2664" y="3889"/>
                  </a:lnTo>
                  <a:lnTo>
                    <a:pt x="2684" y="3896"/>
                  </a:lnTo>
                  <a:lnTo>
                    <a:pt x="2707" y="3900"/>
                  </a:lnTo>
                  <a:lnTo>
                    <a:pt x="2731" y="3901"/>
                  </a:lnTo>
                  <a:lnTo>
                    <a:pt x="2758" y="3901"/>
                  </a:lnTo>
                  <a:lnTo>
                    <a:pt x="2785" y="3899"/>
                  </a:lnTo>
                  <a:lnTo>
                    <a:pt x="2814" y="3894"/>
                  </a:lnTo>
                  <a:lnTo>
                    <a:pt x="2844" y="3888"/>
                  </a:lnTo>
                  <a:lnTo>
                    <a:pt x="2874" y="3880"/>
                  </a:lnTo>
                  <a:lnTo>
                    <a:pt x="2904" y="3869"/>
                  </a:lnTo>
                  <a:lnTo>
                    <a:pt x="2935" y="3857"/>
                  </a:lnTo>
                  <a:lnTo>
                    <a:pt x="2963" y="3843"/>
                  </a:lnTo>
                  <a:lnTo>
                    <a:pt x="2993" y="3829"/>
                  </a:lnTo>
                  <a:lnTo>
                    <a:pt x="3021" y="3813"/>
                  </a:lnTo>
                  <a:lnTo>
                    <a:pt x="3047" y="3795"/>
                  </a:lnTo>
                  <a:lnTo>
                    <a:pt x="3071" y="3775"/>
                  </a:lnTo>
                  <a:lnTo>
                    <a:pt x="3094" y="3754"/>
                  </a:lnTo>
                  <a:lnTo>
                    <a:pt x="3114" y="3732"/>
                  </a:lnTo>
                  <a:lnTo>
                    <a:pt x="3132" y="3709"/>
                  </a:lnTo>
                  <a:lnTo>
                    <a:pt x="3146" y="3685"/>
                  </a:lnTo>
                  <a:lnTo>
                    <a:pt x="3157" y="3659"/>
                  </a:lnTo>
                  <a:lnTo>
                    <a:pt x="3165" y="3634"/>
                  </a:lnTo>
                  <a:lnTo>
                    <a:pt x="3168" y="3606"/>
                  </a:lnTo>
                  <a:lnTo>
                    <a:pt x="3167" y="3579"/>
                  </a:lnTo>
                  <a:lnTo>
                    <a:pt x="3162" y="3550"/>
                  </a:lnTo>
                  <a:lnTo>
                    <a:pt x="3153" y="3521"/>
                  </a:lnTo>
                  <a:lnTo>
                    <a:pt x="3143" y="3491"/>
                  </a:lnTo>
                  <a:lnTo>
                    <a:pt x="3133" y="3461"/>
                  </a:lnTo>
                  <a:lnTo>
                    <a:pt x="3122" y="3430"/>
                  </a:lnTo>
                  <a:lnTo>
                    <a:pt x="3109" y="3398"/>
                  </a:lnTo>
                  <a:lnTo>
                    <a:pt x="3097" y="3366"/>
                  </a:lnTo>
                  <a:lnTo>
                    <a:pt x="3083" y="3334"/>
                  </a:lnTo>
                  <a:lnTo>
                    <a:pt x="3068" y="3302"/>
                  </a:lnTo>
                  <a:lnTo>
                    <a:pt x="3052" y="3270"/>
                  </a:lnTo>
                  <a:lnTo>
                    <a:pt x="3035" y="3238"/>
                  </a:lnTo>
                  <a:lnTo>
                    <a:pt x="3017" y="3206"/>
                  </a:lnTo>
                  <a:lnTo>
                    <a:pt x="2999" y="3175"/>
                  </a:lnTo>
                  <a:lnTo>
                    <a:pt x="2979" y="3145"/>
                  </a:lnTo>
                  <a:lnTo>
                    <a:pt x="2959" y="3115"/>
                  </a:lnTo>
                  <a:lnTo>
                    <a:pt x="2938" y="3085"/>
                  </a:lnTo>
                  <a:lnTo>
                    <a:pt x="2915" y="3056"/>
                  </a:lnTo>
                  <a:lnTo>
                    <a:pt x="2893" y="3029"/>
                  </a:lnTo>
                  <a:lnTo>
                    <a:pt x="2870" y="3002"/>
                  </a:lnTo>
                  <a:lnTo>
                    <a:pt x="2845" y="2977"/>
                  </a:lnTo>
                  <a:lnTo>
                    <a:pt x="2820" y="2952"/>
                  </a:lnTo>
                  <a:lnTo>
                    <a:pt x="2794" y="2929"/>
                  </a:lnTo>
                  <a:lnTo>
                    <a:pt x="2767" y="2907"/>
                  </a:lnTo>
                  <a:lnTo>
                    <a:pt x="2740" y="2887"/>
                  </a:lnTo>
                  <a:lnTo>
                    <a:pt x="2712" y="2869"/>
                  </a:lnTo>
                  <a:lnTo>
                    <a:pt x="2682" y="2852"/>
                  </a:lnTo>
                  <a:lnTo>
                    <a:pt x="2653" y="2837"/>
                  </a:lnTo>
                  <a:lnTo>
                    <a:pt x="2622" y="2825"/>
                  </a:lnTo>
                  <a:lnTo>
                    <a:pt x="2591" y="2814"/>
                  </a:lnTo>
                  <a:lnTo>
                    <a:pt x="2560" y="2805"/>
                  </a:lnTo>
                  <a:lnTo>
                    <a:pt x="2528" y="2799"/>
                  </a:lnTo>
                  <a:lnTo>
                    <a:pt x="2493" y="2796"/>
                  </a:lnTo>
                  <a:lnTo>
                    <a:pt x="2460" y="2794"/>
                  </a:lnTo>
                  <a:lnTo>
                    <a:pt x="2428" y="2793"/>
                  </a:lnTo>
                  <a:lnTo>
                    <a:pt x="2401" y="2789"/>
                  </a:lnTo>
                  <a:lnTo>
                    <a:pt x="2376" y="2784"/>
                  </a:lnTo>
                  <a:lnTo>
                    <a:pt x="2357" y="2778"/>
                  </a:lnTo>
                  <a:lnTo>
                    <a:pt x="2341" y="2769"/>
                  </a:lnTo>
                  <a:lnTo>
                    <a:pt x="2329" y="2759"/>
                  </a:lnTo>
                  <a:lnTo>
                    <a:pt x="2321" y="2748"/>
                  </a:lnTo>
                  <a:lnTo>
                    <a:pt x="2317" y="2735"/>
                  </a:lnTo>
                  <a:lnTo>
                    <a:pt x="2314" y="2722"/>
                  </a:lnTo>
                  <a:lnTo>
                    <a:pt x="2315" y="2709"/>
                  </a:lnTo>
                  <a:lnTo>
                    <a:pt x="2321" y="2694"/>
                  </a:lnTo>
                  <a:lnTo>
                    <a:pt x="2327" y="2679"/>
                  </a:lnTo>
                  <a:lnTo>
                    <a:pt x="2338" y="2664"/>
                  </a:lnTo>
                  <a:lnTo>
                    <a:pt x="2351" y="2649"/>
                  </a:lnTo>
                  <a:lnTo>
                    <a:pt x="2366" y="2634"/>
                  </a:lnTo>
                  <a:lnTo>
                    <a:pt x="2383" y="2619"/>
                  </a:lnTo>
                  <a:lnTo>
                    <a:pt x="2402" y="2605"/>
                  </a:lnTo>
                  <a:lnTo>
                    <a:pt x="2424" y="2592"/>
                  </a:lnTo>
                  <a:lnTo>
                    <a:pt x="2447" y="2579"/>
                  </a:lnTo>
                  <a:lnTo>
                    <a:pt x="2472" y="2567"/>
                  </a:lnTo>
                  <a:lnTo>
                    <a:pt x="2499" y="2556"/>
                  </a:lnTo>
                  <a:lnTo>
                    <a:pt x="2526" y="2548"/>
                  </a:lnTo>
                  <a:lnTo>
                    <a:pt x="2555" y="2541"/>
                  </a:lnTo>
                  <a:lnTo>
                    <a:pt x="2586" y="2534"/>
                  </a:lnTo>
                  <a:lnTo>
                    <a:pt x="2617" y="2530"/>
                  </a:lnTo>
                  <a:lnTo>
                    <a:pt x="2650" y="2529"/>
                  </a:lnTo>
                  <a:lnTo>
                    <a:pt x="2683" y="2529"/>
                  </a:lnTo>
                  <a:lnTo>
                    <a:pt x="2716" y="2531"/>
                  </a:lnTo>
                  <a:lnTo>
                    <a:pt x="2750" y="2537"/>
                  </a:lnTo>
                  <a:lnTo>
                    <a:pt x="2784" y="2545"/>
                  </a:lnTo>
                  <a:lnTo>
                    <a:pt x="2818" y="2555"/>
                  </a:lnTo>
                  <a:lnTo>
                    <a:pt x="2853" y="2570"/>
                  </a:lnTo>
                  <a:lnTo>
                    <a:pt x="2914" y="2598"/>
                  </a:lnTo>
                  <a:lnTo>
                    <a:pt x="2962" y="2618"/>
                  </a:lnTo>
                  <a:lnTo>
                    <a:pt x="3000" y="2632"/>
                  </a:lnTo>
                  <a:lnTo>
                    <a:pt x="3027" y="2642"/>
                  </a:lnTo>
                  <a:lnTo>
                    <a:pt x="3047" y="2648"/>
                  </a:lnTo>
                  <a:lnTo>
                    <a:pt x="3059" y="2653"/>
                  </a:lnTo>
                  <a:lnTo>
                    <a:pt x="3064" y="2654"/>
                  </a:lnTo>
                  <a:lnTo>
                    <a:pt x="3067" y="2656"/>
                  </a:lnTo>
                  <a:lnTo>
                    <a:pt x="3069" y="2659"/>
                  </a:lnTo>
                  <a:lnTo>
                    <a:pt x="3070" y="2661"/>
                  </a:lnTo>
                  <a:lnTo>
                    <a:pt x="3073" y="2678"/>
                  </a:lnTo>
                  <a:lnTo>
                    <a:pt x="3082" y="2712"/>
                  </a:lnTo>
                  <a:lnTo>
                    <a:pt x="3086" y="2725"/>
                  </a:lnTo>
                  <a:lnTo>
                    <a:pt x="3091" y="2739"/>
                  </a:lnTo>
                  <a:lnTo>
                    <a:pt x="3098" y="2756"/>
                  </a:lnTo>
                  <a:lnTo>
                    <a:pt x="3107" y="2776"/>
                  </a:lnTo>
                  <a:lnTo>
                    <a:pt x="3117" y="2797"/>
                  </a:lnTo>
                  <a:lnTo>
                    <a:pt x="3130" y="2821"/>
                  </a:lnTo>
                  <a:lnTo>
                    <a:pt x="3145" y="2848"/>
                  </a:lnTo>
                  <a:lnTo>
                    <a:pt x="3162" y="2878"/>
                  </a:lnTo>
                  <a:lnTo>
                    <a:pt x="3180" y="2909"/>
                  </a:lnTo>
                  <a:lnTo>
                    <a:pt x="3197" y="2935"/>
                  </a:lnTo>
                  <a:lnTo>
                    <a:pt x="3214" y="2959"/>
                  </a:lnTo>
                  <a:lnTo>
                    <a:pt x="3230" y="2980"/>
                  </a:lnTo>
                  <a:lnTo>
                    <a:pt x="3246" y="2998"/>
                  </a:lnTo>
                  <a:lnTo>
                    <a:pt x="3262" y="3014"/>
                  </a:lnTo>
                  <a:lnTo>
                    <a:pt x="3277" y="3027"/>
                  </a:lnTo>
                  <a:lnTo>
                    <a:pt x="3292" y="3038"/>
                  </a:lnTo>
                  <a:lnTo>
                    <a:pt x="3307" y="3048"/>
                  </a:lnTo>
                  <a:lnTo>
                    <a:pt x="3320" y="3054"/>
                  </a:lnTo>
                  <a:lnTo>
                    <a:pt x="3334" y="3061"/>
                  </a:lnTo>
                  <a:lnTo>
                    <a:pt x="3348" y="3064"/>
                  </a:lnTo>
                  <a:lnTo>
                    <a:pt x="3362" y="3067"/>
                  </a:lnTo>
                  <a:lnTo>
                    <a:pt x="3376" y="3068"/>
                  </a:lnTo>
                  <a:lnTo>
                    <a:pt x="3390" y="3068"/>
                  </a:lnTo>
                  <a:lnTo>
                    <a:pt x="3404" y="3067"/>
                  </a:lnTo>
                  <a:lnTo>
                    <a:pt x="3431" y="3063"/>
                  </a:lnTo>
                  <a:lnTo>
                    <a:pt x="3460" y="3057"/>
                  </a:lnTo>
                  <a:lnTo>
                    <a:pt x="3490" y="3050"/>
                  </a:lnTo>
                  <a:lnTo>
                    <a:pt x="3521" y="3044"/>
                  </a:lnTo>
                  <a:lnTo>
                    <a:pt x="3537" y="3040"/>
                  </a:lnTo>
                  <a:lnTo>
                    <a:pt x="3554" y="3038"/>
                  </a:lnTo>
                  <a:lnTo>
                    <a:pt x="3571" y="3037"/>
                  </a:lnTo>
                  <a:lnTo>
                    <a:pt x="3588" y="3036"/>
                  </a:lnTo>
                  <a:lnTo>
                    <a:pt x="3607" y="3037"/>
                  </a:lnTo>
                  <a:lnTo>
                    <a:pt x="3626" y="3038"/>
                  </a:lnTo>
                  <a:lnTo>
                    <a:pt x="3645" y="3041"/>
                  </a:lnTo>
                  <a:lnTo>
                    <a:pt x="3667" y="3046"/>
                  </a:lnTo>
                  <a:lnTo>
                    <a:pt x="3688" y="3052"/>
                  </a:lnTo>
                  <a:lnTo>
                    <a:pt x="3711" y="3061"/>
                  </a:lnTo>
                  <a:lnTo>
                    <a:pt x="3736" y="3070"/>
                  </a:lnTo>
                  <a:lnTo>
                    <a:pt x="3760" y="3081"/>
                  </a:lnTo>
                  <a:lnTo>
                    <a:pt x="3814" y="3106"/>
                  </a:lnTo>
                  <a:lnTo>
                    <a:pt x="3869" y="3134"/>
                  </a:lnTo>
                  <a:lnTo>
                    <a:pt x="3926" y="3161"/>
                  </a:lnTo>
                  <a:lnTo>
                    <a:pt x="3982" y="3186"/>
                  </a:lnTo>
                  <a:lnTo>
                    <a:pt x="4011" y="3197"/>
                  </a:lnTo>
                  <a:lnTo>
                    <a:pt x="4038" y="3206"/>
                  </a:lnTo>
                  <a:lnTo>
                    <a:pt x="4065" y="3215"/>
                  </a:lnTo>
                  <a:lnTo>
                    <a:pt x="4091" y="3221"/>
                  </a:lnTo>
                  <a:lnTo>
                    <a:pt x="4116" y="3225"/>
                  </a:lnTo>
                  <a:lnTo>
                    <a:pt x="4140" y="3227"/>
                  </a:lnTo>
                  <a:lnTo>
                    <a:pt x="4163" y="3227"/>
                  </a:lnTo>
                  <a:lnTo>
                    <a:pt x="4185" y="3222"/>
                  </a:lnTo>
                  <a:lnTo>
                    <a:pt x="4205" y="3215"/>
                  </a:lnTo>
                  <a:lnTo>
                    <a:pt x="4223" y="3204"/>
                  </a:lnTo>
                  <a:lnTo>
                    <a:pt x="4240" y="3190"/>
                  </a:lnTo>
                  <a:lnTo>
                    <a:pt x="4254" y="3172"/>
                  </a:lnTo>
                  <a:lnTo>
                    <a:pt x="4267" y="3150"/>
                  </a:lnTo>
                  <a:lnTo>
                    <a:pt x="4277" y="3122"/>
                  </a:lnTo>
                  <a:lnTo>
                    <a:pt x="4285" y="3090"/>
                  </a:lnTo>
                  <a:lnTo>
                    <a:pt x="4290" y="3054"/>
                  </a:lnTo>
                  <a:lnTo>
                    <a:pt x="4293" y="3012"/>
                  </a:lnTo>
                  <a:lnTo>
                    <a:pt x="4293" y="2964"/>
                  </a:lnTo>
                  <a:lnTo>
                    <a:pt x="4290" y="2910"/>
                  </a:lnTo>
                  <a:lnTo>
                    <a:pt x="4284" y="2850"/>
                  </a:lnTo>
                  <a:lnTo>
                    <a:pt x="4269" y="2731"/>
                  </a:lnTo>
                  <a:lnTo>
                    <a:pt x="4258" y="2625"/>
                  </a:lnTo>
                  <a:lnTo>
                    <a:pt x="4253" y="2576"/>
                  </a:lnTo>
                  <a:lnTo>
                    <a:pt x="4250" y="2531"/>
                  </a:lnTo>
                  <a:lnTo>
                    <a:pt x="4246" y="2488"/>
                  </a:lnTo>
                  <a:lnTo>
                    <a:pt x="4244" y="2450"/>
                  </a:lnTo>
                  <a:lnTo>
                    <a:pt x="4242" y="2415"/>
                  </a:lnTo>
                  <a:lnTo>
                    <a:pt x="4242" y="2382"/>
                  </a:lnTo>
                  <a:lnTo>
                    <a:pt x="4242" y="2353"/>
                  </a:lnTo>
                  <a:lnTo>
                    <a:pt x="4243" y="2328"/>
                  </a:lnTo>
                  <a:lnTo>
                    <a:pt x="4246" y="2304"/>
                  </a:lnTo>
                  <a:lnTo>
                    <a:pt x="4250" y="2285"/>
                  </a:lnTo>
                  <a:lnTo>
                    <a:pt x="4254" y="2268"/>
                  </a:lnTo>
                  <a:lnTo>
                    <a:pt x="4259" y="2254"/>
                  </a:lnTo>
                  <a:lnTo>
                    <a:pt x="4266" y="2245"/>
                  </a:lnTo>
                  <a:lnTo>
                    <a:pt x="4273" y="2237"/>
                  </a:lnTo>
                  <a:lnTo>
                    <a:pt x="4282" y="2233"/>
                  </a:lnTo>
                  <a:lnTo>
                    <a:pt x="4291" y="2232"/>
                  </a:lnTo>
                  <a:lnTo>
                    <a:pt x="4303" y="2234"/>
                  </a:lnTo>
                  <a:lnTo>
                    <a:pt x="4315" y="2240"/>
                  </a:lnTo>
                  <a:lnTo>
                    <a:pt x="4328" y="2248"/>
                  </a:lnTo>
                  <a:lnTo>
                    <a:pt x="4343" y="2260"/>
                  </a:lnTo>
                  <a:lnTo>
                    <a:pt x="4358" y="2274"/>
                  </a:lnTo>
                  <a:lnTo>
                    <a:pt x="4376" y="2291"/>
                  </a:lnTo>
                  <a:lnTo>
                    <a:pt x="4395" y="2312"/>
                  </a:lnTo>
                  <a:lnTo>
                    <a:pt x="4415" y="2335"/>
                  </a:lnTo>
                  <a:lnTo>
                    <a:pt x="4436" y="2361"/>
                  </a:lnTo>
                  <a:lnTo>
                    <a:pt x="4458" y="2391"/>
                  </a:lnTo>
                  <a:lnTo>
                    <a:pt x="4483" y="2422"/>
                  </a:lnTo>
                  <a:lnTo>
                    <a:pt x="4509" y="2458"/>
                  </a:lnTo>
                  <a:lnTo>
                    <a:pt x="4535" y="2492"/>
                  </a:lnTo>
                  <a:lnTo>
                    <a:pt x="4562" y="2519"/>
                  </a:lnTo>
                  <a:lnTo>
                    <a:pt x="4590" y="2543"/>
                  </a:lnTo>
                  <a:lnTo>
                    <a:pt x="4616" y="2559"/>
                  </a:lnTo>
                  <a:lnTo>
                    <a:pt x="4644" y="2571"/>
                  </a:lnTo>
                  <a:lnTo>
                    <a:pt x="4671" y="2578"/>
                  </a:lnTo>
                  <a:lnTo>
                    <a:pt x="4697" y="2581"/>
                  </a:lnTo>
                  <a:lnTo>
                    <a:pt x="4724" y="2579"/>
                  </a:lnTo>
                  <a:lnTo>
                    <a:pt x="4748" y="2572"/>
                  </a:lnTo>
                  <a:lnTo>
                    <a:pt x="4773" y="2563"/>
                  </a:lnTo>
                  <a:lnTo>
                    <a:pt x="4795" y="2550"/>
                  </a:lnTo>
                  <a:lnTo>
                    <a:pt x="4817" y="2533"/>
                  </a:lnTo>
                  <a:lnTo>
                    <a:pt x="4836" y="2513"/>
                  </a:lnTo>
                  <a:lnTo>
                    <a:pt x="4854" y="2491"/>
                  </a:lnTo>
                  <a:lnTo>
                    <a:pt x="4870" y="2465"/>
                  </a:lnTo>
                  <a:lnTo>
                    <a:pt x="4884" y="2437"/>
                  </a:lnTo>
                  <a:lnTo>
                    <a:pt x="4894" y="2408"/>
                  </a:lnTo>
                  <a:lnTo>
                    <a:pt x="4903" y="2376"/>
                  </a:lnTo>
                  <a:lnTo>
                    <a:pt x="4909" y="2342"/>
                  </a:lnTo>
                  <a:lnTo>
                    <a:pt x="4912" y="2308"/>
                  </a:lnTo>
                  <a:lnTo>
                    <a:pt x="4912" y="2271"/>
                  </a:lnTo>
                  <a:lnTo>
                    <a:pt x="4908" y="2234"/>
                  </a:lnTo>
                  <a:lnTo>
                    <a:pt x="4902" y="2197"/>
                  </a:lnTo>
                  <a:lnTo>
                    <a:pt x="4891" y="2159"/>
                  </a:lnTo>
                  <a:lnTo>
                    <a:pt x="4876" y="2120"/>
                  </a:lnTo>
                  <a:lnTo>
                    <a:pt x="4857" y="2082"/>
                  </a:lnTo>
                  <a:lnTo>
                    <a:pt x="4835" y="2045"/>
                  </a:lnTo>
                  <a:lnTo>
                    <a:pt x="4807" y="2008"/>
                  </a:lnTo>
                  <a:lnTo>
                    <a:pt x="4775" y="1971"/>
                  </a:lnTo>
                  <a:lnTo>
                    <a:pt x="4738" y="1936"/>
                  </a:lnTo>
                  <a:lnTo>
                    <a:pt x="4696" y="1902"/>
                  </a:lnTo>
                  <a:lnTo>
                    <a:pt x="4648" y="1869"/>
                  </a:lnTo>
                  <a:lnTo>
                    <a:pt x="4600" y="1839"/>
                  </a:lnTo>
                  <a:lnTo>
                    <a:pt x="4554" y="1806"/>
                  </a:lnTo>
                  <a:lnTo>
                    <a:pt x="4511" y="1772"/>
                  </a:lnTo>
                  <a:lnTo>
                    <a:pt x="4469" y="1738"/>
                  </a:lnTo>
                  <a:lnTo>
                    <a:pt x="4430" y="1703"/>
                  </a:lnTo>
                  <a:lnTo>
                    <a:pt x="4392" y="1668"/>
                  </a:lnTo>
                  <a:lnTo>
                    <a:pt x="4356" y="1633"/>
                  </a:lnTo>
                  <a:lnTo>
                    <a:pt x="4321" y="1598"/>
                  </a:lnTo>
                  <a:lnTo>
                    <a:pt x="4252" y="1530"/>
                  </a:lnTo>
                  <a:lnTo>
                    <a:pt x="4185" y="1462"/>
                  </a:lnTo>
                  <a:lnTo>
                    <a:pt x="4151" y="1430"/>
                  </a:lnTo>
                  <a:lnTo>
                    <a:pt x="4116" y="1398"/>
                  </a:lnTo>
                  <a:lnTo>
                    <a:pt x="4081" y="1367"/>
                  </a:lnTo>
                  <a:lnTo>
                    <a:pt x="4045" y="1338"/>
                  </a:lnTo>
                  <a:lnTo>
                    <a:pt x="4008" y="1310"/>
                  </a:lnTo>
                  <a:lnTo>
                    <a:pt x="3968" y="1283"/>
                  </a:lnTo>
                  <a:lnTo>
                    <a:pt x="3928" y="1258"/>
                  </a:lnTo>
                  <a:lnTo>
                    <a:pt x="3884" y="1234"/>
                  </a:lnTo>
                  <a:lnTo>
                    <a:pt x="3839" y="1213"/>
                  </a:lnTo>
                  <a:lnTo>
                    <a:pt x="3791" y="1194"/>
                  </a:lnTo>
                  <a:lnTo>
                    <a:pt x="3740" y="1176"/>
                  </a:lnTo>
                  <a:lnTo>
                    <a:pt x="3686" y="1161"/>
                  </a:lnTo>
                  <a:lnTo>
                    <a:pt x="3628" y="1148"/>
                  </a:lnTo>
                  <a:lnTo>
                    <a:pt x="3567" y="1139"/>
                  </a:lnTo>
                  <a:lnTo>
                    <a:pt x="3502" y="1131"/>
                  </a:lnTo>
                  <a:lnTo>
                    <a:pt x="3431" y="1127"/>
                  </a:lnTo>
                  <a:lnTo>
                    <a:pt x="3358" y="1126"/>
                  </a:lnTo>
                  <a:lnTo>
                    <a:pt x="3279" y="1128"/>
                  </a:lnTo>
                  <a:lnTo>
                    <a:pt x="3195" y="1133"/>
                  </a:lnTo>
                  <a:lnTo>
                    <a:pt x="3105" y="1142"/>
                  </a:lnTo>
                  <a:lnTo>
                    <a:pt x="3019" y="1151"/>
                  </a:lnTo>
                  <a:lnTo>
                    <a:pt x="2943" y="1158"/>
                  </a:lnTo>
                  <a:lnTo>
                    <a:pt x="2877" y="1162"/>
                  </a:lnTo>
                  <a:lnTo>
                    <a:pt x="2822" y="1164"/>
                  </a:lnTo>
                  <a:lnTo>
                    <a:pt x="2775" y="1165"/>
                  </a:lnTo>
                  <a:lnTo>
                    <a:pt x="2736" y="1163"/>
                  </a:lnTo>
                  <a:lnTo>
                    <a:pt x="2706" y="1160"/>
                  </a:lnTo>
                  <a:lnTo>
                    <a:pt x="2682" y="1156"/>
                  </a:lnTo>
                  <a:lnTo>
                    <a:pt x="2666" y="1149"/>
                  </a:lnTo>
                  <a:lnTo>
                    <a:pt x="2655" y="1142"/>
                  </a:lnTo>
                  <a:lnTo>
                    <a:pt x="2650" y="1133"/>
                  </a:lnTo>
                  <a:lnTo>
                    <a:pt x="2650" y="1125"/>
                  </a:lnTo>
                  <a:lnTo>
                    <a:pt x="2654" y="1114"/>
                  </a:lnTo>
                  <a:lnTo>
                    <a:pt x="2663" y="1105"/>
                  </a:lnTo>
                  <a:lnTo>
                    <a:pt x="2674" y="1093"/>
                  </a:lnTo>
                  <a:lnTo>
                    <a:pt x="2688" y="1082"/>
                  </a:lnTo>
                  <a:lnTo>
                    <a:pt x="2704" y="1072"/>
                  </a:lnTo>
                  <a:lnTo>
                    <a:pt x="2722" y="1060"/>
                  </a:lnTo>
                  <a:lnTo>
                    <a:pt x="2740" y="1049"/>
                  </a:lnTo>
                  <a:lnTo>
                    <a:pt x="2759" y="1039"/>
                  </a:lnTo>
                  <a:lnTo>
                    <a:pt x="2795" y="1020"/>
                  </a:lnTo>
                  <a:lnTo>
                    <a:pt x="2825" y="1004"/>
                  </a:lnTo>
                  <a:lnTo>
                    <a:pt x="2837" y="998"/>
                  </a:lnTo>
                  <a:lnTo>
                    <a:pt x="2845" y="993"/>
                  </a:lnTo>
                  <a:lnTo>
                    <a:pt x="2849" y="990"/>
                  </a:lnTo>
                  <a:lnTo>
                    <a:pt x="2850" y="989"/>
                  </a:lnTo>
                  <a:lnTo>
                    <a:pt x="2845" y="989"/>
                  </a:lnTo>
                  <a:lnTo>
                    <a:pt x="2836" y="991"/>
                  </a:lnTo>
                  <a:lnTo>
                    <a:pt x="2820" y="995"/>
                  </a:lnTo>
                  <a:lnTo>
                    <a:pt x="2797" y="1001"/>
                  </a:lnTo>
                  <a:lnTo>
                    <a:pt x="2688" y="1036"/>
                  </a:lnTo>
                  <a:lnTo>
                    <a:pt x="2577" y="1070"/>
                  </a:lnTo>
                  <a:lnTo>
                    <a:pt x="2521" y="1086"/>
                  </a:lnTo>
                  <a:lnTo>
                    <a:pt x="2466" y="1100"/>
                  </a:lnTo>
                  <a:lnTo>
                    <a:pt x="2412" y="1114"/>
                  </a:lnTo>
                  <a:lnTo>
                    <a:pt x="2362" y="1124"/>
                  </a:lnTo>
                  <a:lnTo>
                    <a:pt x="2337" y="1129"/>
                  </a:lnTo>
                  <a:lnTo>
                    <a:pt x="2313" y="1132"/>
                  </a:lnTo>
                  <a:lnTo>
                    <a:pt x="2290" y="1134"/>
                  </a:lnTo>
                  <a:lnTo>
                    <a:pt x="2268" y="1137"/>
                  </a:lnTo>
                  <a:lnTo>
                    <a:pt x="2246" y="1137"/>
                  </a:lnTo>
                  <a:lnTo>
                    <a:pt x="2226" y="1137"/>
                  </a:lnTo>
                  <a:lnTo>
                    <a:pt x="2207" y="1134"/>
                  </a:lnTo>
                  <a:lnTo>
                    <a:pt x="2189" y="1131"/>
                  </a:lnTo>
                  <a:lnTo>
                    <a:pt x="2173" y="1128"/>
                  </a:lnTo>
                  <a:lnTo>
                    <a:pt x="2157" y="1123"/>
                  </a:lnTo>
                  <a:lnTo>
                    <a:pt x="2143" y="1115"/>
                  </a:lnTo>
                  <a:lnTo>
                    <a:pt x="2130" y="1107"/>
                  </a:lnTo>
                  <a:lnTo>
                    <a:pt x="2118" y="1097"/>
                  </a:lnTo>
                  <a:lnTo>
                    <a:pt x="2109" y="1086"/>
                  </a:lnTo>
                  <a:lnTo>
                    <a:pt x="2101" y="1073"/>
                  </a:lnTo>
                  <a:lnTo>
                    <a:pt x="2095" y="1058"/>
                  </a:lnTo>
                  <a:lnTo>
                    <a:pt x="2090" y="1042"/>
                  </a:lnTo>
                  <a:lnTo>
                    <a:pt x="2083" y="1027"/>
                  </a:lnTo>
                  <a:lnTo>
                    <a:pt x="2077" y="1012"/>
                  </a:lnTo>
                  <a:lnTo>
                    <a:pt x="2069" y="998"/>
                  </a:lnTo>
                  <a:lnTo>
                    <a:pt x="2061" y="984"/>
                  </a:lnTo>
                  <a:lnTo>
                    <a:pt x="2052" y="971"/>
                  </a:lnTo>
                  <a:lnTo>
                    <a:pt x="2043" y="959"/>
                  </a:lnTo>
                  <a:lnTo>
                    <a:pt x="2033" y="946"/>
                  </a:lnTo>
                  <a:lnTo>
                    <a:pt x="2022" y="936"/>
                  </a:lnTo>
                  <a:lnTo>
                    <a:pt x="2012" y="925"/>
                  </a:lnTo>
                  <a:lnTo>
                    <a:pt x="2000" y="916"/>
                  </a:lnTo>
                  <a:lnTo>
                    <a:pt x="1987" y="907"/>
                  </a:lnTo>
                  <a:lnTo>
                    <a:pt x="1974" y="899"/>
                  </a:lnTo>
                  <a:lnTo>
                    <a:pt x="1962" y="893"/>
                  </a:lnTo>
                  <a:lnTo>
                    <a:pt x="1948" y="888"/>
                  </a:lnTo>
                  <a:lnTo>
                    <a:pt x="1934" y="882"/>
                  </a:lnTo>
                  <a:lnTo>
                    <a:pt x="1919" y="879"/>
                  </a:lnTo>
                  <a:lnTo>
                    <a:pt x="1904" y="877"/>
                  </a:lnTo>
                  <a:lnTo>
                    <a:pt x="1888" y="876"/>
                  </a:lnTo>
                  <a:lnTo>
                    <a:pt x="1872" y="877"/>
                  </a:lnTo>
                  <a:lnTo>
                    <a:pt x="1855" y="878"/>
                  </a:lnTo>
                  <a:lnTo>
                    <a:pt x="1838" y="881"/>
                  </a:lnTo>
                  <a:lnTo>
                    <a:pt x="1821" y="887"/>
                  </a:lnTo>
                  <a:lnTo>
                    <a:pt x="1803" y="892"/>
                  </a:lnTo>
                  <a:lnTo>
                    <a:pt x="1785" y="900"/>
                  </a:lnTo>
                  <a:lnTo>
                    <a:pt x="1767" y="909"/>
                  </a:lnTo>
                  <a:lnTo>
                    <a:pt x="1748" y="921"/>
                  </a:lnTo>
                  <a:lnTo>
                    <a:pt x="1727" y="933"/>
                  </a:lnTo>
                  <a:lnTo>
                    <a:pt x="1708" y="947"/>
                  </a:lnTo>
                  <a:lnTo>
                    <a:pt x="1688" y="963"/>
                  </a:lnTo>
                  <a:lnTo>
                    <a:pt x="1668" y="981"/>
                  </a:lnTo>
                  <a:lnTo>
                    <a:pt x="1646" y="1001"/>
                  </a:lnTo>
                  <a:lnTo>
                    <a:pt x="1625" y="1021"/>
                  </a:lnTo>
                  <a:lnTo>
                    <a:pt x="1605" y="1038"/>
                  </a:lnTo>
                  <a:lnTo>
                    <a:pt x="1584" y="1050"/>
                  </a:lnTo>
                  <a:lnTo>
                    <a:pt x="1564" y="1060"/>
                  </a:lnTo>
                  <a:lnTo>
                    <a:pt x="1544" y="1067"/>
                  </a:lnTo>
                  <a:lnTo>
                    <a:pt x="1524" y="1072"/>
                  </a:lnTo>
                  <a:lnTo>
                    <a:pt x="1505" y="1075"/>
                  </a:lnTo>
                  <a:lnTo>
                    <a:pt x="1486" y="1075"/>
                  </a:lnTo>
                  <a:lnTo>
                    <a:pt x="1467" y="1073"/>
                  </a:lnTo>
                  <a:lnTo>
                    <a:pt x="1449" y="1068"/>
                  </a:lnTo>
                  <a:lnTo>
                    <a:pt x="1432" y="1063"/>
                  </a:lnTo>
                  <a:lnTo>
                    <a:pt x="1415" y="1056"/>
                  </a:lnTo>
                  <a:lnTo>
                    <a:pt x="1398" y="1047"/>
                  </a:lnTo>
                  <a:lnTo>
                    <a:pt x="1382" y="1038"/>
                  </a:lnTo>
                  <a:lnTo>
                    <a:pt x="1366" y="1027"/>
                  </a:lnTo>
                  <a:lnTo>
                    <a:pt x="1352" y="1015"/>
                  </a:lnTo>
                  <a:lnTo>
                    <a:pt x="1337" y="1004"/>
                  </a:lnTo>
                  <a:lnTo>
                    <a:pt x="1324" y="991"/>
                  </a:lnTo>
                  <a:lnTo>
                    <a:pt x="1312" y="978"/>
                  </a:lnTo>
                  <a:lnTo>
                    <a:pt x="1300" y="965"/>
                  </a:lnTo>
                  <a:lnTo>
                    <a:pt x="1278" y="940"/>
                  </a:lnTo>
                  <a:lnTo>
                    <a:pt x="1259" y="915"/>
                  </a:lnTo>
                  <a:lnTo>
                    <a:pt x="1234" y="877"/>
                  </a:lnTo>
                  <a:lnTo>
                    <a:pt x="1225" y="862"/>
                  </a:lnTo>
                  <a:lnTo>
                    <a:pt x="1209" y="843"/>
                  </a:lnTo>
                  <a:lnTo>
                    <a:pt x="1166" y="794"/>
                  </a:lnTo>
                  <a:lnTo>
                    <a:pt x="1135" y="762"/>
                  </a:lnTo>
                  <a:lnTo>
                    <a:pt x="1100" y="727"/>
                  </a:lnTo>
                  <a:lnTo>
                    <a:pt x="1060" y="691"/>
                  </a:lnTo>
                  <a:lnTo>
                    <a:pt x="1019" y="655"/>
                  </a:lnTo>
                  <a:lnTo>
                    <a:pt x="996" y="638"/>
                  </a:lnTo>
                  <a:lnTo>
                    <a:pt x="974" y="621"/>
                  </a:lnTo>
                  <a:lnTo>
                    <a:pt x="951" y="605"/>
                  </a:lnTo>
                  <a:lnTo>
                    <a:pt x="928" y="590"/>
                  </a:lnTo>
                  <a:lnTo>
                    <a:pt x="905" y="576"/>
                  </a:lnTo>
                  <a:lnTo>
                    <a:pt x="881" y="563"/>
                  </a:lnTo>
                  <a:lnTo>
                    <a:pt x="858" y="553"/>
                  </a:lnTo>
                  <a:lnTo>
                    <a:pt x="835" y="543"/>
                  </a:lnTo>
                  <a:lnTo>
                    <a:pt x="812" y="536"/>
                  </a:lnTo>
                  <a:lnTo>
                    <a:pt x="788" y="530"/>
                  </a:lnTo>
                  <a:lnTo>
                    <a:pt x="767" y="527"/>
                  </a:lnTo>
                  <a:lnTo>
                    <a:pt x="745" y="527"/>
                  </a:lnTo>
                  <a:lnTo>
                    <a:pt x="723" y="529"/>
                  </a:lnTo>
                  <a:lnTo>
                    <a:pt x="703" y="535"/>
                  </a:lnTo>
                  <a:lnTo>
                    <a:pt x="683" y="542"/>
                  </a:lnTo>
                  <a:lnTo>
                    <a:pt x="665" y="554"/>
                  </a:lnTo>
                  <a:lnTo>
                    <a:pt x="645" y="562"/>
                  </a:lnTo>
                  <a:lnTo>
                    <a:pt x="622" y="563"/>
                  </a:lnTo>
                  <a:lnTo>
                    <a:pt x="599" y="557"/>
                  </a:lnTo>
                  <a:lnTo>
                    <a:pt x="572" y="543"/>
                  </a:lnTo>
                  <a:lnTo>
                    <a:pt x="544" y="524"/>
                  </a:lnTo>
                  <a:lnTo>
                    <a:pt x="516" y="499"/>
                  </a:lnTo>
                  <a:lnTo>
                    <a:pt x="485" y="471"/>
                  </a:lnTo>
                  <a:lnTo>
                    <a:pt x="454" y="438"/>
                  </a:lnTo>
                  <a:lnTo>
                    <a:pt x="421" y="403"/>
                  </a:lnTo>
                  <a:lnTo>
                    <a:pt x="389" y="364"/>
                  </a:lnTo>
                  <a:lnTo>
                    <a:pt x="356" y="325"/>
                  </a:lnTo>
                  <a:lnTo>
                    <a:pt x="324" y="285"/>
                  </a:lnTo>
                  <a:lnTo>
                    <a:pt x="259" y="205"/>
                  </a:lnTo>
                  <a:lnTo>
                    <a:pt x="198" y="130"/>
                  </a:lnTo>
                  <a:lnTo>
                    <a:pt x="169" y="97"/>
                  </a:lnTo>
                  <a:lnTo>
                    <a:pt x="142" y="68"/>
                  </a:lnTo>
                  <a:lnTo>
                    <a:pt x="116" y="42"/>
                  </a:lnTo>
                  <a:lnTo>
                    <a:pt x="92" y="22"/>
                  </a:lnTo>
                  <a:lnTo>
                    <a:pt x="70" y="8"/>
                  </a:lnTo>
                  <a:lnTo>
                    <a:pt x="51" y="0"/>
                  </a:lnTo>
                  <a:lnTo>
                    <a:pt x="35" y="0"/>
                  </a:lnTo>
                  <a:lnTo>
                    <a:pt x="21" y="6"/>
                  </a:lnTo>
                  <a:lnTo>
                    <a:pt x="11" y="23"/>
                  </a:lnTo>
                  <a:lnTo>
                    <a:pt x="4" y="48"/>
                  </a:lnTo>
                  <a:lnTo>
                    <a:pt x="0" y="84"/>
                  </a:lnTo>
                  <a:lnTo>
                    <a:pt x="1" y="130"/>
                  </a:lnTo>
                  <a:lnTo>
                    <a:pt x="6" y="189"/>
                  </a:lnTo>
                  <a:lnTo>
                    <a:pt x="15" y="260"/>
                  </a:lnTo>
                  <a:lnTo>
                    <a:pt x="29" y="344"/>
                  </a:lnTo>
                  <a:lnTo>
                    <a:pt x="47" y="442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2"/>
                </a:gs>
              </a:gsLst>
              <a:lin ang="18900000" scaled="1"/>
            </a:gra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7" name="Rectangle 52"/>
            <p:cNvSpPr>
              <a:spLocks noChangeArrowheads="1"/>
            </p:cNvSpPr>
            <p:nvPr/>
          </p:nvSpPr>
          <p:spPr bwMode="auto">
            <a:xfrm>
              <a:off x="7626350" y="4573588"/>
              <a:ext cx="1631950" cy="1646237"/>
            </a:xfrm>
            <a:prstGeom prst="rect">
              <a:avLst/>
            </a:prstGeom>
            <a:noFill/>
            <a:ln w="38100" cap="sq" cmpd="dbl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278" name="Freeform 53"/>
            <p:cNvSpPr>
              <a:spLocks noChangeAspect="1"/>
            </p:cNvSpPr>
            <p:nvPr/>
          </p:nvSpPr>
          <p:spPr bwMode="auto">
            <a:xfrm rot="480000">
              <a:off x="4649788" y="1189038"/>
              <a:ext cx="1449387" cy="1262062"/>
            </a:xfrm>
            <a:custGeom>
              <a:avLst/>
              <a:gdLst>
                <a:gd name="T0" fmla="*/ 2147483647 w 304"/>
                <a:gd name="T1" fmla="*/ 2147483647 h 279"/>
                <a:gd name="T2" fmla="*/ 2147483647 w 304"/>
                <a:gd name="T3" fmla="*/ 2147483647 h 279"/>
                <a:gd name="T4" fmla="*/ 2147483647 w 304"/>
                <a:gd name="T5" fmla="*/ 2147483647 h 279"/>
                <a:gd name="T6" fmla="*/ 2147483647 w 304"/>
                <a:gd name="T7" fmla="*/ 2147483647 h 279"/>
                <a:gd name="T8" fmla="*/ 2147483647 w 304"/>
                <a:gd name="T9" fmla="*/ 2147483647 h 279"/>
                <a:gd name="T10" fmla="*/ 2147483647 w 304"/>
                <a:gd name="T11" fmla="*/ 2147483647 h 279"/>
                <a:gd name="T12" fmla="*/ 2147483647 w 304"/>
                <a:gd name="T13" fmla="*/ 2147483647 h 279"/>
                <a:gd name="T14" fmla="*/ 2147483647 w 304"/>
                <a:gd name="T15" fmla="*/ 2147483647 h 279"/>
                <a:gd name="T16" fmla="*/ 2147483647 w 304"/>
                <a:gd name="T17" fmla="*/ 2147483647 h 279"/>
                <a:gd name="T18" fmla="*/ 2147483647 w 304"/>
                <a:gd name="T19" fmla="*/ 2147483647 h 279"/>
                <a:gd name="T20" fmla="*/ 2147483647 w 304"/>
                <a:gd name="T21" fmla="*/ 2147483647 h 279"/>
                <a:gd name="T22" fmla="*/ 2147483647 w 304"/>
                <a:gd name="T23" fmla="*/ 2147483647 h 279"/>
                <a:gd name="T24" fmla="*/ 2147483647 w 304"/>
                <a:gd name="T25" fmla="*/ 2147483647 h 279"/>
                <a:gd name="T26" fmla="*/ 2147483647 w 304"/>
                <a:gd name="T27" fmla="*/ 2147483647 h 279"/>
                <a:gd name="T28" fmla="*/ 2147483647 w 304"/>
                <a:gd name="T29" fmla="*/ 2147483647 h 279"/>
                <a:gd name="T30" fmla="*/ 2147483647 w 304"/>
                <a:gd name="T31" fmla="*/ 2147483647 h 279"/>
                <a:gd name="T32" fmla="*/ 2147483647 w 304"/>
                <a:gd name="T33" fmla="*/ 2147483647 h 279"/>
                <a:gd name="T34" fmla="*/ 2147483647 w 304"/>
                <a:gd name="T35" fmla="*/ 2147483647 h 279"/>
                <a:gd name="T36" fmla="*/ 2147483647 w 304"/>
                <a:gd name="T37" fmla="*/ 2147483647 h 279"/>
                <a:gd name="T38" fmla="*/ 2147483647 w 304"/>
                <a:gd name="T39" fmla="*/ 2147483647 h 279"/>
                <a:gd name="T40" fmla="*/ 2147483647 w 304"/>
                <a:gd name="T41" fmla="*/ 2147483647 h 279"/>
                <a:gd name="T42" fmla="*/ 2147483647 w 304"/>
                <a:gd name="T43" fmla="*/ 2147483647 h 279"/>
                <a:gd name="T44" fmla="*/ 2147483647 w 304"/>
                <a:gd name="T45" fmla="*/ 2147483647 h 279"/>
                <a:gd name="T46" fmla="*/ 2147483647 w 304"/>
                <a:gd name="T47" fmla="*/ 2147483647 h 279"/>
                <a:gd name="T48" fmla="*/ 2147483647 w 304"/>
                <a:gd name="T49" fmla="*/ 2147483647 h 279"/>
                <a:gd name="T50" fmla="*/ 2147483647 w 304"/>
                <a:gd name="T51" fmla="*/ 2147483647 h 279"/>
                <a:gd name="T52" fmla="*/ 2147483647 w 304"/>
                <a:gd name="T53" fmla="*/ 2147483647 h 279"/>
                <a:gd name="T54" fmla="*/ 2147483647 w 304"/>
                <a:gd name="T55" fmla="*/ 2147483647 h 279"/>
                <a:gd name="T56" fmla="*/ 2147483647 w 304"/>
                <a:gd name="T57" fmla="*/ 2147483647 h 279"/>
                <a:gd name="T58" fmla="*/ 2147483647 w 304"/>
                <a:gd name="T59" fmla="*/ 2147483647 h 279"/>
                <a:gd name="T60" fmla="*/ 2147483647 w 304"/>
                <a:gd name="T61" fmla="*/ 2147483647 h 279"/>
                <a:gd name="T62" fmla="*/ 2147483647 w 304"/>
                <a:gd name="T63" fmla="*/ 2147483647 h 279"/>
                <a:gd name="T64" fmla="*/ 2147483647 w 304"/>
                <a:gd name="T65" fmla="*/ 2147483647 h 279"/>
                <a:gd name="T66" fmla="*/ 2147483647 w 304"/>
                <a:gd name="T67" fmla="*/ 2147483647 h 279"/>
                <a:gd name="T68" fmla="*/ 2147483647 w 304"/>
                <a:gd name="T69" fmla="*/ 2147483647 h 279"/>
                <a:gd name="T70" fmla="*/ 2147483647 w 304"/>
                <a:gd name="T71" fmla="*/ 2147483647 h 279"/>
                <a:gd name="T72" fmla="*/ 2147483647 w 304"/>
                <a:gd name="T73" fmla="*/ 2147483647 h 279"/>
                <a:gd name="T74" fmla="*/ 2147483647 w 304"/>
                <a:gd name="T75" fmla="*/ 2147483647 h 279"/>
                <a:gd name="T76" fmla="*/ 2147483647 w 304"/>
                <a:gd name="T77" fmla="*/ 2147483647 h 279"/>
                <a:gd name="T78" fmla="*/ 2147483647 w 304"/>
                <a:gd name="T79" fmla="*/ 2147483647 h 279"/>
                <a:gd name="T80" fmla="*/ 2147483647 w 304"/>
                <a:gd name="T81" fmla="*/ 2147483647 h 279"/>
                <a:gd name="T82" fmla="*/ 2147483647 w 304"/>
                <a:gd name="T83" fmla="*/ 2147483647 h 279"/>
                <a:gd name="T84" fmla="*/ 2147483647 w 304"/>
                <a:gd name="T85" fmla="*/ 2147483647 h 27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04"/>
                <a:gd name="T130" fmla="*/ 0 h 279"/>
                <a:gd name="T131" fmla="*/ 304 w 304"/>
                <a:gd name="T132" fmla="*/ 279 h 27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04" h="279">
                  <a:moveTo>
                    <a:pt x="182" y="275"/>
                  </a:moveTo>
                  <a:lnTo>
                    <a:pt x="178" y="278"/>
                  </a:lnTo>
                  <a:lnTo>
                    <a:pt x="171" y="275"/>
                  </a:lnTo>
                  <a:lnTo>
                    <a:pt x="167" y="273"/>
                  </a:lnTo>
                  <a:lnTo>
                    <a:pt x="167" y="271"/>
                  </a:lnTo>
                  <a:lnTo>
                    <a:pt x="161" y="252"/>
                  </a:lnTo>
                  <a:lnTo>
                    <a:pt x="154" y="239"/>
                  </a:lnTo>
                  <a:lnTo>
                    <a:pt x="146" y="234"/>
                  </a:lnTo>
                  <a:lnTo>
                    <a:pt x="141" y="216"/>
                  </a:lnTo>
                  <a:lnTo>
                    <a:pt x="134" y="205"/>
                  </a:lnTo>
                  <a:lnTo>
                    <a:pt x="133" y="196"/>
                  </a:lnTo>
                  <a:lnTo>
                    <a:pt x="127" y="194"/>
                  </a:lnTo>
                  <a:lnTo>
                    <a:pt x="116" y="189"/>
                  </a:lnTo>
                  <a:lnTo>
                    <a:pt x="109" y="178"/>
                  </a:lnTo>
                  <a:lnTo>
                    <a:pt x="102" y="173"/>
                  </a:lnTo>
                  <a:lnTo>
                    <a:pt x="102" y="167"/>
                  </a:lnTo>
                  <a:lnTo>
                    <a:pt x="99" y="160"/>
                  </a:lnTo>
                  <a:lnTo>
                    <a:pt x="97" y="155"/>
                  </a:lnTo>
                  <a:lnTo>
                    <a:pt x="85" y="153"/>
                  </a:lnTo>
                  <a:lnTo>
                    <a:pt x="67" y="129"/>
                  </a:lnTo>
                  <a:lnTo>
                    <a:pt x="59" y="126"/>
                  </a:lnTo>
                  <a:lnTo>
                    <a:pt x="57" y="120"/>
                  </a:lnTo>
                  <a:lnTo>
                    <a:pt x="49" y="110"/>
                  </a:lnTo>
                  <a:lnTo>
                    <a:pt x="43" y="97"/>
                  </a:lnTo>
                  <a:lnTo>
                    <a:pt x="35" y="90"/>
                  </a:lnTo>
                  <a:lnTo>
                    <a:pt x="34" y="85"/>
                  </a:lnTo>
                  <a:lnTo>
                    <a:pt x="22" y="81"/>
                  </a:lnTo>
                  <a:lnTo>
                    <a:pt x="5" y="72"/>
                  </a:lnTo>
                  <a:lnTo>
                    <a:pt x="0" y="65"/>
                  </a:lnTo>
                  <a:lnTo>
                    <a:pt x="5" y="50"/>
                  </a:lnTo>
                  <a:lnTo>
                    <a:pt x="10" y="45"/>
                  </a:lnTo>
                  <a:lnTo>
                    <a:pt x="12" y="41"/>
                  </a:lnTo>
                  <a:lnTo>
                    <a:pt x="15" y="38"/>
                  </a:lnTo>
                  <a:lnTo>
                    <a:pt x="12" y="36"/>
                  </a:lnTo>
                  <a:lnTo>
                    <a:pt x="30" y="27"/>
                  </a:lnTo>
                  <a:lnTo>
                    <a:pt x="35" y="27"/>
                  </a:lnTo>
                  <a:lnTo>
                    <a:pt x="37" y="22"/>
                  </a:lnTo>
                  <a:lnTo>
                    <a:pt x="52" y="13"/>
                  </a:lnTo>
                  <a:lnTo>
                    <a:pt x="54" y="9"/>
                  </a:lnTo>
                  <a:lnTo>
                    <a:pt x="57" y="11"/>
                  </a:lnTo>
                  <a:lnTo>
                    <a:pt x="134" y="0"/>
                  </a:lnTo>
                  <a:lnTo>
                    <a:pt x="136" y="2"/>
                  </a:lnTo>
                  <a:lnTo>
                    <a:pt x="134" y="4"/>
                  </a:lnTo>
                  <a:lnTo>
                    <a:pt x="136" y="9"/>
                  </a:lnTo>
                  <a:lnTo>
                    <a:pt x="142" y="4"/>
                  </a:lnTo>
                  <a:lnTo>
                    <a:pt x="154" y="16"/>
                  </a:lnTo>
                  <a:lnTo>
                    <a:pt x="156" y="27"/>
                  </a:lnTo>
                  <a:lnTo>
                    <a:pt x="224" y="16"/>
                  </a:lnTo>
                  <a:lnTo>
                    <a:pt x="303" y="83"/>
                  </a:lnTo>
                  <a:lnTo>
                    <a:pt x="300" y="88"/>
                  </a:lnTo>
                  <a:lnTo>
                    <a:pt x="295" y="92"/>
                  </a:lnTo>
                  <a:lnTo>
                    <a:pt x="287" y="99"/>
                  </a:lnTo>
                  <a:lnTo>
                    <a:pt x="280" y="117"/>
                  </a:lnTo>
                  <a:lnTo>
                    <a:pt x="276" y="124"/>
                  </a:lnTo>
                  <a:lnTo>
                    <a:pt x="272" y="137"/>
                  </a:lnTo>
                  <a:lnTo>
                    <a:pt x="273" y="146"/>
                  </a:lnTo>
                  <a:lnTo>
                    <a:pt x="273" y="153"/>
                  </a:lnTo>
                  <a:lnTo>
                    <a:pt x="270" y="157"/>
                  </a:lnTo>
                  <a:lnTo>
                    <a:pt x="268" y="162"/>
                  </a:lnTo>
                  <a:lnTo>
                    <a:pt x="264" y="162"/>
                  </a:lnTo>
                  <a:lnTo>
                    <a:pt x="260" y="167"/>
                  </a:lnTo>
                  <a:lnTo>
                    <a:pt x="256" y="171"/>
                  </a:lnTo>
                  <a:lnTo>
                    <a:pt x="253" y="178"/>
                  </a:lnTo>
                  <a:lnTo>
                    <a:pt x="251" y="187"/>
                  </a:lnTo>
                  <a:lnTo>
                    <a:pt x="239" y="194"/>
                  </a:lnTo>
                  <a:lnTo>
                    <a:pt x="233" y="203"/>
                  </a:lnTo>
                  <a:lnTo>
                    <a:pt x="230" y="211"/>
                  </a:lnTo>
                  <a:lnTo>
                    <a:pt x="223" y="218"/>
                  </a:lnTo>
                  <a:lnTo>
                    <a:pt x="216" y="223"/>
                  </a:lnTo>
                  <a:lnTo>
                    <a:pt x="213" y="227"/>
                  </a:lnTo>
                  <a:lnTo>
                    <a:pt x="207" y="229"/>
                  </a:lnTo>
                  <a:lnTo>
                    <a:pt x="205" y="232"/>
                  </a:lnTo>
                  <a:lnTo>
                    <a:pt x="201" y="236"/>
                  </a:lnTo>
                  <a:lnTo>
                    <a:pt x="201" y="239"/>
                  </a:lnTo>
                  <a:lnTo>
                    <a:pt x="199" y="245"/>
                  </a:lnTo>
                  <a:lnTo>
                    <a:pt x="194" y="250"/>
                  </a:lnTo>
                  <a:lnTo>
                    <a:pt x="190" y="252"/>
                  </a:lnTo>
                  <a:lnTo>
                    <a:pt x="188" y="252"/>
                  </a:lnTo>
                  <a:lnTo>
                    <a:pt x="188" y="255"/>
                  </a:lnTo>
                  <a:lnTo>
                    <a:pt x="190" y="255"/>
                  </a:lnTo>
                  <a:lnTo>
                    <a:pt x="191" y="257"/>
                  </a:lnTo>
                  <a:lnTo>
                    <a:pt x="194" y="257"/>
                  </a:lnTo>
                  <a:lnTo>
                    <a:pt x="191" y="261"/>
                  </a:lnTo>
                  <a:lnTo>
                    <a:pt x="190" y="264"/>
                  </a:lnTo>
                  <a:lnTo>
                    <a:pt x="184" y="271"/>
                  </a:lnTo>
                  <a:lnTo>
                    <a:pt x="182" y="275"/>
                  </a:lnTo>
                </a:path>
              </a:pathLst>
            </a:custGeom>
            <a:gradFill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8900000"/>
            </a:gradFill>
            <a:ln w="9525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9" name="Freeform 54"/>
            <p:cNvSpPr>
              <a:spLocks noChangeAspect="1"/>
            </p:cNvSpPr>
            <p:nvPr/>
          </p:nvSpPr>
          <p:spPr bwMode="auto">
            <a:xfrm rot="480000">
              <a:off x="3314700" y="2722563"/>
              <a:ext cx="2568575" cy="2243137"/>
            </a:xfrm>
            <a:custGeom>
              <a:avLst/>
              <a:gdLst>
                <a:gd name="T0" fmla="*/ 0 w 539"/>
                <a:gd name="T1" fmla="*/ 2147483647 h 499"/>
                <a:gd name="T2" fmla="*/ 0 w 539"/>
                <a:gd name="T3" fmla="*/ 2147483647 h 499"/>
                <a:gd name="T4" fmla="*/ 2147483647 w 539"/>
                <a:gd name="T5" fmla="*/ 2147483647 h 499"/>
                <a:gd name="T6" fmla="*/ 2147483647 w 539"/>
                <a:gd name="T7" fmla="*/ 2147483647 h 499"/>
                <a:gd name="T8" fmla="*/ 2147483647 w 539"/>
                <a:gd name="T9" fmla="*/ 2147483647 h 499"/>
                <a:gd name="T10" fmla="*/ 2147483647 w 539"/>
                <a:gd name="T11" fmla="*/ 2147483647 h 499"/>
                <a:gd name="T12" fmla="*/ 2147483647 w 539"/>
                <a:gd name="T13" fmla="*/ 2147483647 h 499"/>
                <a:gd name="T14" fmla="*/ 2147483647 w 539"/>
                <a:gd name="T15" fmla="*/ 2147483647 h 499"/>
                <a:gd name="T16" fmla="*/ 2147483647 w 539"/>
                <a:gd name="T17" fmla="*/ 2147483647 h 499"/>
                <a:gd name="T18" fmla="*/ 2147483647 w 539"/>
                <a:gd name="T19" fmla="*/ 2147483647 h 499"/>
                <a:gd name="T20" fmla="*/ 2147483647 w 539"/>
                <a:gd name="T21" fmla="*/ 2147483647 h 499"/>
                <a:gd name="T22" fmla="*/ 2147483647 w 539"/>
                <a:gd name="T23" fmla="*/ 2147483647 h 499"/>
                <a:gd name="T24" fmla="*/ 2147483647 w 539"/>
                <a:gd name="T25" fmla="*/ 2147483647 h 499"/>
                <a:gd name="T26" fmla="*/ 2147483647 w 539"/>
                <a:gd name="T27" fmla="*/ 2147483647 h 499"/>
                <a:gd name="T28" fmla="*/ 2147483647 w 539"/>
                <a:gd name="T29" fmla="*/ 2147483647 h 499"/>
                <a:gd name="T30" fmla="*/ 2147483647 w 539"/>
                <a:gd name="T31" fmla="*/ 2147483647 h 499"/>
                <a:gd name="T32" fmla="*/ 2147483647 w 539"/>
                <a:gd name="T33" fmla="*/ 2147483647 h 499"/>
                <a:gd name="T34" fmla="*/ 2147483647 w 539"/>
                <a:gd name="T35" fmla="*/ 2147483647 h 499"/>
                <a:gd name="T36" fmla="*/ 2147483647 w 539"/>
                <a:gd name="T37" fmla="*/ 2147483647 h 499"/>
                <a:gd name="T38" fmla="*/ 2147483647 w 539"/>
                <a:gd name="T39" fmla="*/ 2147483647 h 499"/>
                <a:gd name="T40" fmla="*/ 2147483647 w 539"/>
                <a:gd name="T41" fmla="*/ 2147483647 h 499"/>
                <a:gd name="T42" fmla="*/ 2147483647 w 539"/>
                <a:gd name="T43" fmla="*/ 2147483647 h 499"/>
                <a:gd name="T44" fmla="*/ 2147483647 w 539"/>
                <a:gd name="T45" fmla="*/ 2147483647 h 499"/>
                <a:gd name="T46" fmla="*/ 2147483647 w 539"/>
                <a:gd name="T47" fmla="*/ 2147483647 h 499"/>
                <a:gd name="T48" fmla="*/ 2147483647 w 539"/>
                <a:gd name="T49" fmla="*/ 2147483647 h 499"/>
                <a:gd name="T50" fmla="*/ 2147483647 w 539"/>
                <a:gd name="T51" fmla="*/ 2147483647 h 499"/>
                <a:gd name="T52" fmla="*/ 2147483647 w 539"/>
                <a:gd name="T53" fmla="*/ 2147483647 h 499"/>
                <a:gd name="T54" fmla="*/ 2147483647 w 539"/>
                <a:gd name="T55" fmla="*/ 2147483647 h 499"/>
                <a:gd name="T56" fmla="*/ 2147483647 w 539"/>
                <a:gd name="T57" fmla="*/ 2147483647 h 499"/>
                <a:gd name="T58" fmla="*/ 2147483647 w 539"/>
                <a:gd name="T59" fmla="*/ 2147483647 h 499"/>
                <a:gd name="T60" fmla="*/ 2147483647 w 539"/>
                <a:gd name="T61" fmla="*/ 2147483647 h 499"/>
                <a:gd name="T62" fmla="*/ 2147483647 w 539"/>
                <a:gd name="T63" fmla="*/ 2147483647 h 499"/>
                <a:gd name="T64" fmla="*/ 2147483647 w 539"/>
                <a:gd name="T65" fmla="*/ 2147483647 h 499"/>
                <a:gd name="T66" fmla="*/ 2147483647 w 539"/>
                <a:gd name="T67" fmla="*/ 2147483647 h 499"/>
                <a:gd name="T68" fmla="*/ 2147483647 w 539"/>
                <a:gd name="T69" fmla="*/ 2147483647 h 499"/>
                <a:gd name="T70" fmla="*/ 2147483647 w 539"/>
                <a:gd name="T71" fmla="*/ 2147483647 h 499"/>
                <a:gd name="T72" fmla="*/ 2147483647 w 539"/>
                <a:gd name="T73" fmla="*/ 2147483647 h 499"/>
                <a:gd name="T74" fmla="*/ 2147483647 w 539"/>
                <a:gd name="T75" fmla="*/ 2147483647 h 499"/>
                <a:gd name="T76" fmla="*/ 2147483647 w 539"/>
                <a:gd name="T77" fmla="*/ 2147483647 h 499"/>
                <a:gd name="T78" fmla="*/ 2147483647 w 539"/>
                <a:gd name="T79" fmla="*/ 2147483647 h 499"/>
                <a:gd name="T80" fmla="*/ 2147483647 w 539"/>
                <a:gd name="T81" fmla="*/ 2147483647 h 499"/>
                <a:gd name="T82" fmla="*/ 2147483647 w 539"/>
                <a:gd name="T83" fmla="*/ 2147483647 h 499"/>
                <a:gd name="T84" fmla="*/ 2147483647 w 539"/>
                <a:gd name="T85" fmla="*/ 2147483647 h 499"/>
                <a:gd name="T86" fmla="*/ 2147483647 w 539"/>
                <a:gd name="T87" fmla="*/ 2147483647 h 499"/>
                <a:gd name="T88" fmla="*/ 2147483647 w 539"/>
                <a:gd name="T89" fmla="*/ 2147483647 h 499"/>
                <a:gd name="T90" fmla="*/ 2147483647 w 539"/>
                <a:gd name="T91" fmla="*/ 2147483647 h 499"/>
                <a:gd name="T92" fmla="*/ 2147483647 w 539"/>
                <a:gd name="T93" fmla="*/ 2147483647 h 499"/>
                <a:gd name="T94" fmla="*/ 2147483647 w 539"/>
                <a:gd name="T95" fmla="*/ 2147483647 h 499"/>
                <a:gd name="T96" fmla="*/ 2147483647 w 539"/>
                <a:gd name="T97" fmla="*/ 2147483647 h 499"/>
                <a:gd name="T98" fmla="*/ 2147483647 w 539"/>
                <a:gd name="T99" fmla="*/ 2147483647 h 499"/>
                <a:gd name="T100" fmla="*/ 2147483647 w 539"/>
                <a:gd name="T101" fmla="*/ 2147483647 h 499"/>
                <a:gd name="T102" fmla="*/ 2147483647 w 539"/>
                <a:gd name="T103" fmla="*/ 2147483647 h 499"/>
                <a:gd name="T104" fmla="*/ 2147483647 w 539"/>
                <a:gd name="T105" fmla="*/ 2147483647 h 499"/>
                <a:gd name="T106" fmla="*/ 2147483647 w 539"/>
                <a:gd name="T107" fmla="*/ 2147483647 h 499"/>
                <a:gd name="T108" fmla="*/ 2147483647 w 539"/>
                <a:gd name="T109" fmla="*/ 2147483647 h 499"/>
                <a:gd name="T110" fmla="*/ 2147483647 w 539"/>
                <a:gd name="T111" fmla="*/ 2147483647 h 499"/>
                <a:gd name="T112" fmla="*/ 2147483647 w 539"/>
                <a:gd name="T113" fmla="*/ 2147483647 h 499"/>
                <a:gd name="T114" fmla="*/ 2147483647 w 539"/>
                <a:gd name="T115" fmla="*/ 2147483647 h 499"/>
                <a:gd name="T116" fmla="*/ 2147483647 w 539"/>
                <a:gd name="T117" fmla="*/ 2147483647 h 49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39"/>
                <a:gd name="T178" fmla="*/ 0 h 499"/>
                <a:gd name="T179" fmla="*/ 539 w 539"/>
                <a:gd name="T180" fmla="*/ 499 h 49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39" h="499">
                  <a:moveTo>
                    <a:pt x="164" y="18"/>
                  </a:moveTo>
                  <a:lnTo>
                    <a:pt x="0" y="36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3" y="62"/>
                  </a:lnTo>
                  <a:lnTo>
                    <a:pt x="7" y="65"/>
                  </a:lnTo>
                  <a:lnTo>
                    <a:pt x="9" y="67"/>
                  </a:lnTo>
                  <a:lnTo>
                    <a:pt x="12" y="69"/>
                  </a:lnTo>
                  <a:lnTo>
                    <a:pt x="15" y="74"/>
                  </a:lnTo>
                  <a:lnTo>
                    <a:pt x="10" y="81"/>
                  </a:lnTo>
                  <a:lnTo>
                    <a:pt x="10" y="83"/>
                  </a:lnTo>
                  <a:lnTo>
                    <a:pt x="15" y="85"/>
                  </a:lnTo>
                  <a:lnTo>
                    <a:pt x="17" y="90"/>
                  </a:lnTo>
                  <a:lnTo>
                    <a:pt x="10" y="95"/>
                  </a:lnTo>
                  <a:lnTo>
                    <a:pt x="12" y="99"/>
                  </a:lnTo>
                  <a:lnTo>
                    <a:pt x="15" y="101"/>
                  </a:lnTo>
                  <a:lnTo>
                    <a:pt x="22" y="97"/>
                  </a:lnTo>
                  <a:lnTo>
                    <a:pt x="25" y="95"/>
                  </a:lnTo>
                  <a:lnTo>
                    <a:pt x="30" y="83"/>
                  </a:lnTo>
                  <a:lnTo>
                    <a:pt x="32" y="81"/>
                  </a:lnTo>
                  <a:lnTo>
                    <a:pt x="35" y="81"/>
                  </a:lnTo>
                  <a:lnTo>
                    <a:pt x="39" y="81"/>
                  </a:lnTo>
                  <a:lnTo>
                    <a:pt x="43" y="81"/>
                  </a:lnTo>
                  <a:lnTo>
                    <a:pt x="43" y="83"/>
                  </a:lnTo>
                  <a:lnTo>
                    <a:pt x="35" y="90"/>
                  </a:lnTo>
                  <a:lnTo>
                    <a:pt x="37" y="90"/>
                  </a:lnTo>
                  <a:lnTo>
                    <a:pt x="43" y="90"/>
                  </a:lnTo>
                  <a:lnTo>
                    <a:pt x="50" y="88"/>
                  </a:lnTo>
                  <a:lnTo>
                    <a:pt x="79" y="76"/>
                  </a:lnTo>
                  <a:lnTo>
                    <a:pt x="85" y="76"/>
                  </a:lnTo>
                  <a:lnTo>
                    <a:pt x="85" y="78"/>
                  </a:lnTo>
                  <a:lnTo>
                    <a:pt x="79" y="83"/>
                  </a:lnTo>
                  <a:lnTo>
                    <a:pt x="82" y="85"/>
                  </a:lnTo>
                  <a:lnTo>
                    <a:pt x="95" y="88"/>
                  </a:lnTo>
                  <a:lnTo>
                    <a:pt x="108" y="92"/>
                  </a:lnTo>
                  <a:lnTo>
                    <a:pt x="119" y="101"/>
                  </a:lnTo>
                  <a:lnTo>
                    <a:pt x="124" y="104"/>
                  </a:lnTo>
                  <a:lnTo>
                    <a:pt x="124" y="97"/>
                  </a:lnTo>
                  <a:lnTo>
                    <a:pt x="125" y="95"/>
                  </a:lnTo>
                  <a:lnTo>
                    <a:pt x="129" y="99"/>
                  </a:lnTo>
                  <a:lnTo>
                    <a:pt x="137" y="101"/>
                  </a:lnTo>
                  <a:lnTo>
                    <a:pt x="139" y="104"/>
                  </a:lnTo>
                  <a:lnTo>
                    <a:pt x="137" y="106"/>
                  </a:lnTo>
                  <a:lnTo>
                    <a:pt x="137" y="108"/>
                  </a:lnTo>
                  <a:lnTo>
                    <a:pt x="154" y="125"/>
                  </a:lnTo>
                  <a:lnTo>
                    <a:pt x="154" y="130"/>
                  </a:lnTo>
                  <a:lnTo>
                    <a:pt x="154" y="135"/>
                  </a:lnTo>
                  <a:lnTo>
                    <a:pt x="152" y="137"/>
                  </a:lnTo>
                  <a:lnTo>
                    <a:pt x="150" y="135"/>
                  </a:lnTo>
                  <a:lnTo>
                    <a:pt x="150" y="132"/>
                  </a:lnTo>
                  <a:lnTo>
                    <a:pt x="149" y="137"/>
                  </a:lnTo>
                  <a:lnTo>
                    <a:pt x="150" y="139"/>
                  </a:lnTo>
                  <a:lnTo>
                    <a:pt x="152" y="141"/>
                  </a:lnTo>
                  <a:lnTo>
                    <a:pt x="177" y="132"/>
                  </a:lnTo>
                  <a:lnTo>
                    <a:pt x="177" y="130"/>
                  </a:lnTo>
                  <a:lnTo>
                    <a:pt x="184" y="130"/>
                  </a:lnTo>
                  <a:lnTo>
                    <a:pt x="202" y="111"/>
                  </a:lnTo>
                  <a:lnTo>
                    <a:pt x="214" y="111"/>
                  </a:lnTo>
                  <a:lnTo>
                    <a:pt x="214" y="106"/>
                  </a:lnTo>
                  <a:lnTo>
                    <a:pt x="213" y="104"/>
                  </a:lnTo>
                  <a:lnTo>
                    <a:pt x="217" y="95"/>
                  </a:lnTo>
                  <a:lnTo>
                    <a:pt x="238" y="90"/>
                  </a:lnTo>
                  <a:lnTo>
                    <a:pt x="266" y="108"/>
                  </a:lnTo>
                  <a:lnTo>
                    <a:pt x="269" y="113"/>
                  </a:lnTo>
                  <a:lnTo>
                    <a:pt x="274" y="121"/>
                  </a:lnTo>
                  <a:lnTo>
                    <a:pt x="280" y="132"/>
                  </a:lnTo>
                  <a:lnTo>
                    <a:pt x="299" y="151"/>
                  </a:lnTo>
                  <a:lnTo>
                    <a:pt x="301" y="155"/>
                  </a:lnTo>
                  <a:lnTo>
                    <a:pt x="306" y="162"/>
                  </a:lnTo>
                  <a:lnTo>
                    <a:pt x="321" y="162"/>
                  </a:lnTo>
                  <a:lnTo>
                    <a:pt x="331" y="180"/>
                  </a:lnTo>
                  <a:lnTo>
                    <a:pt x="338" y="185"/>
                  </a:lnTo>
                  <a:lnTo>
                    <a:pt x="333" y="187"/>
                  </a:lnTo>
                  <a:lnTo>
                    <a:pt x="339" y="209"/>
                  </a:lnTo>
                  <a:lnTo>
                    <a:pt x="338" y="232"/>
                  </a:lnTo>
                  <a:lnTo>
                    <a:pt x="331" y="255"/>
                  </a:lnTo>
                  <a:lnTo>
                    <a:pt x="333" y="274"/>
                  </a:lnTo>
                  <a:lnTo>
                    <a:pt x="335" y="283"/>
                  </a:lnTo>
                  <a:lnTo>
                    <a:pt x="346" y="290"/>
                  </a:lnTo>
                  <a:lnTo>
                    <a:pt x="348" y="283"/>
                  </a:lnTo>
                  <a:lnTo>
                    <a:pt x="346" y="279"/>
                  </a:lnTo>
                  <a:lnTo>
                    <a:pt x="343" y="264"/>
                  </a:lnTo>
                  <a:lnTo>
                    <a:pt x="345" y="264"/>
                  </a:lnTo>
                  <a:lnTo>
                    <a:pt x="348" y="262"/>
                  </a:lnTo>
                  <a:lnTo>
                    <a:pt x="354" y="274"/>
                  </a:lnTo>
                  <a:lnTo>
                    <a:pt x="356" y="274"/>
                  </a:lnTo>
                  <a:lnTo>
                    <a:pt x="358" y="267"/>
                  </a:lnTo>
                  <a:lnTo>
                    <a:pt x="360" y="267"/>
                  </a:lnTo>
                  <a:lnTo>
                    <a:pt x="364" y="270"/>
                  </a:lnTo>
                  <a:lnTo>
                    <a:pt x="362" y="277"/>
                  </a:lnTo>
                  <a:lnTo>
                    <a:pt x="360" y="283"/>
                  </a:lnTo>
                  <a:lnTo>
                    <a:pt x="356" y="286"/>
                  </a:lnTo>
                  <a:lnTo>
                    <a:pt x="353" y="302"/>
                  </a:lnTo>
                  <a:lnTo>
                    <a:pt x="348" y="304"/>
                  </a:lnTo>
                  <a:lnTo>
                    <a:pt x="348" y="311"/>
                  </a:lnTo>
                  <a:lnTo>
                    <a:pt x="354" y="318"/>
                  </a:lnTo>
                  <a:lnTo>
                    <a:pt x="360" y="322"/>
                  </a:lnTo>
                  <a:lnTo>
                    <a:pt x="370" y="351"/>
                  </a:lnTo>
                  <a:lnTo>
                    <a:pt x="385" y="362"/>
                  </a:lnTo>
                  <a:lnTo>
                    <a:pt x="387" y="362"/>
                  </a:lnTo>
                  <a:lnTo>
                    <a:pt x="388" y="356"/>
                  </a:lnTo>
                  <a:lnTo>
                    <a:pt x="395" y="356"/>
                  </a:lnTo>
                  <a:lnTo>
                    <a:pt x="396" y="369"/>
                  </a:lnTo>
                  <a:lnTo>
                    <a:pt x="396" y="374"/>
                  </a:lnTo>
                  <a:lnTo>
                    <a:pt x="402" y="390"/>
                  </a:lnTo>
                  <a:lnTo>
                    <a:pt x="408" y="392"/>
                  </a:lnTo>
                  <a:lnTo>
                    <a:pt x="415" y="394"/>
                  </a:lnTo>
                  <a:lnTo>
                    <a:pt x="427" y="435"/>
                  </a:lnTo>
                  <a:lnTo>
                    <a:pt x="431" y="437"/>
                  </a:lnTo>
                  <a:lnTo>
                    <a:pt x="446" y="441"/>
                  </a:lnTo>
                  <a:lnTo>
                    <a:pt x="452" y="446"/>
                  </a:lnTo>
                  <a:lnTo>
                    <a:pt x="468" y="471"/>
                  </a:lnTo>
                  <a:lnTo>
                    <a:pt x="478" y="478"/>
                  </a:lnTo>
                  <a:lnTo>
                    <a:pt x="480" y="478"/>
                  </a:lnTo>
                  <a:lnTo>
                    <a:pt x="485" y="480"/>
                  </a:lnTo>
                  <a:lnTo>
                    <a:pt x="486" y="485"/>
                  </a:lnTo>
                  <a:lnTo>
                    <a:pt x="482" y="487"/>
                  </a:lnTo>
                  <a:lnTo>
                    <a:pt x="480" y="485"/>
                  </a:lnTo>
                  <a:lnTo>
                    <a:pt x="478" y="485"/>
                  </a:lnTo>
                  <a:lnTo>
                    <a:pt x="475" y="487"/>
                  </a:lnTo>
                  <a:lnTo>
                    <a:pt x="475" y="489"/>
                  </a:lnTo>
                  <a:lnTo>
                    <a:pt x="478" y="495"/>
                  </a:lnTo>
                  <a:lnTo>
                    <a:pt x="486" y="498"/>
                  </a:lnTo>
                  <a:lnTo>
                    <a:pt x="490" y="495"/>
                  </a:lnTo>
                  <a:lnTo>
                    <a:pt x="498" y="492"/>
                  </a:lnTo>
                  <a:lnTo>
                    <a:pt x="525" y="480"/>
                  </a:lnTo>
                  <a:lnTo>
                    <a:pt x="528" y="469"/>
                  </a:lnTo>
                  <a:lnTo>
                    <a:pt x="530" y="467"/>
                  </a:lnTo>
                  <a:lnTo>
                    <a:pt x="527" y="448"/>
                  </a:lnTo>
                  <a:lnTo>
                    <a:pt x="527" y="439"/>
                  </a:lnTo>
                  <a:lnTo>
                    <a:pt x="532" y="425"/>
                  </a:lnTo>
                  <a:lnTo>
                    <a:pt x="538" y="425"/>
                  </a:lnTo>
                  <a:lnTo>
                    <a:pt x="532" y="394"/>
                  </a:lnTo>
                  <a:lnTo>
                    <a:pt x="534" y="378"/>
                  </a:lnTo>
                  <a:lnTo>
                    <a:pt x="532" y="349"/>
                  </a:lnTo>
                  <a:lnTo>
                    <a:pt x="527" y="327"/>
                  </a:lnTo>
                  <a:lnTo>
                    <a:pt x="522" y="318"/>
                  </a:lnTo>
                  <a:lnTo>
                    <a:pt x="505" y="290"/>
                  </a:lnTo>
                  <a:lnTo>
                    <a:pt x="493" y="257"/>
                  </a:lnTo>
                  <a:lnTo>
                    <a:pt x="480" y="234"/>
                  </a:lnTo>
                  <a:lnTo>
                    <a:pt x="480" y="232"/>
                  </a:lnTo>
                  <a:lnTo>
                    <a:pt x="480" y="227"/>
                  </a:lnTo>
                  <a:lnTo>
                    <a:pt x="475" y="214"/>
                  </a:lnTo>
                  <a:lnTo>
                    <a:pt x="475" y="209"/>
                  </a:lnTo>
                  <a:lnTo>
                    <a:pt x="480" y="200"/>
                  </a:lnTo>
                  <a:lnTo>
                    <a:pt x="480" y="198"/>
                  </a:lnTo>
                  <a:lnTo>
                    <a:pt x="460" y="167"/>
                  </a:lnTo>
                  <a:lnTo>
                    <a:pt x="452" y="153"/>
                  </a:lnTo>
                  <a:lnTo>
                    <a:pt x="442" y="151"/>
                  </a:lnTo>
                  <a:lnTo>
                    <a:pt x="442" y="146"/>
                  </a:lnTo>
                  <a:lnTo>
                    <a:pt x="428" y="125"/>
                  </a:lnTo>
                  <a:lnTo>
                    <a:pt x="415" y="92"/>
                  </a:lnTo>
                  <a:lnTo>
                    <a:pt x="410" y="72"/>
                  </a:lnTo>
                  <a:lnTo>
                    <a:pt x="400" y="44"/>
                  </a:lnTo>
                  <a:lnTo>
                    <a:pt x="400" y="42"/>
                  </a:lnTo>
                  <a:lnTo>
                    <a:pt x="396" y="36"/>
                  </a:lnTo>
                  <a:lnTo>
                    <a:pt x="395" y="34"/>
                  </a:lnTo>
                  <a:lnTo>
                    <a:pt x="391" y="11"/>
                  </a:lnTo>
                  <a:lnTo>
                    <a:pt x="391" y="6"/>
                  </a:lnTo>
                  <a:lnTo>
                    <a:pt x="385" y="6"/>
                  </a:lnTo>
                  <a:lnTo>
                    <a:pt x="373" y="6"/>
                  </a:lnTo>
                  <a:lnTo>
                    <a:pt x="362" y="0"/>
                  </a:lnTo>
                  <a:lnTo>
                    <a:pt x="356" y="6"/>
                  </a:lnTo>
                  <a:lnTo>
                    <a:pt x="354" y="11"/>
                  </a:lnTo>
                  <a:lnTo>
                    <a:pt x="354" y="13"/>
                  </a:lnTo>
                  <a:lnTo>
                    <a:pt x="358" y="34"/>
                  </a:lnTo>
                  <a:lnTo>
                    <a:pt x="356" y="46"/>
                  </a:lnTo>
                  <a:lnTo>
                    <a:pt x="348" y="46"/>
                  </a:lnTo>
                  <a:lnTo>
                    <a:pt x="346" y="42"/>
                  </a:lnTo>
                  <a:lnTo>
                    <a:pt x="345" y="29"/>
                  </a:lnTo>
                  <a:lnTo>
                    <a:pt x="173" y="44"/>
                  </a:lnTo>
                  <a:lnTo>
                    <a:pt x="169" y="36"/>
                  </a:lnTo>
                  <a:lnTo>
                    <a:pt x="169" y="29"/>
                  </a:lnTo>
                  <a:lnTo>
                    <a:pt x="165" y="22"/>
                  </a:lnTo>
                  <a:lnTo>
                    <a:pt x="164" y="18"/>
                  </a:lnTo>
                </a:path>
              </a:pathLst>
            </a:custGeom>
            <a:gradFill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8900000"/>
            </a:gra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280" name="Group 55"/>
            <p:cNvGrpSpPr>
              <a:grpSpLocks/>
            </p:cNvGrpSpPr>
            <p:nvPr/>
          </p:nvGrpSpPr>
          <p:grpSpPr bwMode="auto">
            <a:xfrm>
              <a:off x="3919538" y="1657350"/>
              <a:ext cx="3144837" cy="4849813"/>
              <a:chOff x="2388" y="1123"/>
              <a:chExt cx="1981" cy="3090"/>
            </a:xfrm>
          </p:grpSpPr>
          <p:sp>
            <p:nvSpPr>
              <p:cNvPr id="11313" name="Line 56"/>
              <p:cNvSpPr>
                <a:spLocks noChangeShapeType="1"/>
              </p:cNvSpPr>
              <p:nvPr/>
            </p:nvSpPr>
            <p:spPr bwMode="auto">
              <a:xfrm flipH="1">
                <a:off x="2398" y="2132"/>
                <a:ext cx="445" cy="136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4" name="Line 57"/>
              <p:cNvSpPr>
                <a:spLocks noChangeShapeType="1"/>
              </p:cNvSpPr>
              <p:nvPr/>
            </p:nvSpPr>
            <p:spPr bwMode="auto">
              <a:xfrm>
                <a:off x="2388" y="3495"/>
                <a:ext cx="228" cy="2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5" name="Line 58"/>
              <p:cNvSpPr>
                <a:spLocks noChangeShapeType="1"/>
              </p:cNvSpPr>
              <p:nvPr/>
            </p:nvSpPr>
            <p:spPr bwMode="auto">
              <a:xfrm flipV="1">
                <a:off x="2622" y="3174"/>
                <a:ext cx="668" cy="54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6" name="Line 59"/>
              <p:cNvSpPr>
                <a:spLocks noChangeShapeType="1"/>
              </p:cNvSpPr>
              <p:nvPr/>
            </p:nvSpPr>
            <p:spPr bwMode="auto">
              <a:xfrm>
                <a:off x="2616" y="3723"/>
                <a:ext cx="240" cy="32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7" name="Line 60"/>
              <p:cNvSpPr>
                <a:spLocks noChangeShapeType="1"/>
              </p:cNvSpPr>
              <p:nvPr/>
            </p:nvSpPr>
            <p:spPr bwMode="auto">
              <a:xfrm>
                <a:off x="3495" y="3247"/>
                <a:ext cx="547" cy="47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8" name="Line 61"/>
              <p:cNvSpPr>
                <a:spLocks noChangeShapeType="1"/>
              </p:cNvSpPr>
              <p:nvPr/>
            </p:nvSpPr>
            <p:spPr bwMode="auto">
              <a:xfrm>
                <a:off x="3285" y="1830"/>
                <a:ext cx="757" cy="45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9" name="Line 62"/>
              <p:cNvSpPr>
                <a:spLocks noChangeShapeType="1"/>
              </p:cNvSpPr>
              <p:nvPr/>
            </p:nvSpPr>
            <p:spPr bwMode="auto">
              <a:xfrm flipV="1">
                <a:off x="4035" y="1528"/>
                <a:ext cx="327" cy="75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0" name="Line 63"/>
              <p:cNvSpPr>
                <a:spLocks noChangeShapeType="1"/>
              </p:cNvSpPr>
              <p:nvPr/>
            </p:nvSpPr>
            <p:spPr bwMode="auto">
              <a:xfrm>
                <a:off x="3816" y="1123"/>
                <a:ext cx="553" cy="4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1" name="Line 64"/>
              <p:cNvSpPr>
                <a:spLocks noChangeShapeType="1"/>
              </p:cNvSpPr>
              <p:nvPr/>
            </p:nvSpPr>
            <p:spPr bwMode="auto">
              <a:xfrm>
                <a:off x="4036" y="2274"/>
                <a:ext cx="191" cy="47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2" name="Line 65"/>
              <p:cNvSpPr>
                <a:spLocks noChangeShapeType="1"/>
              </p:cNvSpPr>
              <p:nvPr/>
            </p:nvSpPr>
            <p:spPr bwMode="auto">
              <a:xfrm flipV="1">
                <a:off x="3494" y="2750"/>
                <a:ext cx="734" cy="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3" name="Line 66"/>
              <p:cNvSpPr>
                <a:spLocks noChangeShapeType="1"/>
              </p:cNvSpPr>
              <p:nvPr/>
            </p:nvSpPr>
            <p:spPr bwMode="auto">
              <a:xfrm>
                <a:off x="4224" y="2745"/>
                <a:ext cx="11" cy="94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4" name="Line 67"/>
              <p:cNvSpPr>
                <a:spLocks noChangeShapeType="1"/>
              </p:cNvSpPr>
              <p:nvPr/>
            </p:nvSpPr>
            <p:spPr bwMode="auto">
              <a:xfrm>
                <a:off x="4232" y="3686"/>
                <a:ext cx="94" cy="33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5" name="Line 68"/>
              <p:cNvSpPr>
                <a:spLocks noChangeShapeType="1"/>
              </p:cNvSpPr>
              <p:nvPr/>
            </p:nvSpPr>
            <p:spPr bwMode="auto">
              <a:xfrm flipH="1">
                <a:off x="4135" y="4021"/>
                <a:ext cx="191" cy="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6" name="Line 69"/>
              <p:cNvSpPr>
                <a:spLocks noChangeShapeType="1"/>
              </p:cNvSpPr>
              <p:nvPr/>
            </p:nvSpPr>
            <p:spPr bwMode="auto">
              <a:xfrm flipH="1" flipV="1">
                <a:off x="4036" y="3724"/>
                <a:ext cx="99" cy="31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7" name="Line 70"/>
              <p:cNvSpPr>
                <a:spLocks noChangeShapeType="1"/>
              </p:cNvSpPr>
              <p:nvPr/>
            </p:nvSpPr>
            <p:spPr bwMode="auto">
              <a:xfrm flipV="1">
                <a:off x="3950" y="4028"/>
                <a:ext cx="192" cy="18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8" name="Freeform 71"/>
              <p:cNvSpPr>
                <a:spLocks/>
              </p:cNvSpPr>
              <p:nvPr/>
            </p:nvSpPr>
            <p:spPr bwMode="auto">
              <a:xfrm>
                <a:off x="2856" y="3961"/>
                <a:ext cx="1094" cy="252"/>
              </a:xfrm>
              <a:custGeom>
                <a:avLst/>
                <a:gdLst>
                  <a:gd name="T0" fmla="*/ 0 w 1286"/>
                  <a:gd name="T1" fmla="*/ 3 h 296"/>
                  <a:gd name="T2" fmla="*/ 3 w 1286"/>
                  <a:gd name="T3" fmla="*/ 3 h 296"/>
                  <a:gd name="T4" fmla="*/ 3 w 1286"/>
                  <a:gd name="T5" fmla="*/ 3 h 296"/>
                  <a:gd name="T6" fmla="*/ 3 w 1286"/>
                  <a:gd name="T7" fmla="*/ 3 h 2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86"/>
                  <a:gd name="T13" fmla="*/ 0 h 296"/>
                  <a:gd name="T14" fmla="*/ 1286 w 1286"/>
                  <a:gd name="T15" fmla="*/ 296 h 2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86" h="296">
                    <a:moveTo>
                      <a:pt x="0" y="104"/>
                    </a:moveTo>
                    <a:cubicBezTo>
                      <a:pt x="172" y="55"/>
                      <a:pt x="345" y="6"/>
                      <a:pt x="485" y="3"/>
                    </a:cubicBezTo>
                    <a:cubicBezTo>
                      <a:pt x="625" y="0"/>
                      <a:pt x="710" y="38"/>
                      <a:pt x="843" y="87"/>
                    </a:cubicBezTo>
                    <a:cubicBezTo>
                      <a:pt x="976" y="136"/>
                      <a:pt x="1205" y="275"/>
                      <a:pt x="1286" y="296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52" name="Text Box 72"/>
            <p:cNvSpPr txBox="1">
              <a:spLocks noChangeArrowheads="1"/>
            </p:cNvSpPr>
            <p:nvPr/>
          </p:nvSpPr>
          <p:spPr bwMode="auto">
            <a:xfrm>
              <a:off x="34038" y="1075647"/>
              <a:ext cx="3797653" cy="580447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dirty="0">
                  <a:cs typeface="+mn-cs"/>
                </a:rPr>
                <a:t>     </a:t>
              </a:r>
              <a:r>
                <a:rPr lang="en-US" sz="2800" u="sng" dirty="0">
                  <a:cs typeface="+mn-cs"/>
                </a:rPr>
                <a:t>Sector Commands</a:t>
              </a:r>
              <a:endParaRPr lang="en-US" sz="2000" i="1" dirty="0">
                <a:cs typeface="+mn-cs"/>
              </a:endParaRPr>
            </a:p>
            <a:p>
              <a:pPr marL="801688" lvl="1" indent="-346075">
                <a:spcBef>
                  <a:spcPct val="25000"/>
                </a:spcBef>
                <a:buFont typeface="Courier New" pitchFamily="49" charset="0"/>
                <a:buChar char="o"/>
                <a:defRPr/>
              </a:pPr>
              <a:r>
                <a:rPr lang="en-US" sz="2400" dirty="0">
                  <a:cs typeface="+mn-cs"/>
                </a:rPr>
                <a:t>Charleston</a:t>
              </a:r>
            </a:p>
            <a:p>
              <a:pPr marL="801688" lvl="1" indent="-346075">
                <a:buFont typeface="Courier New" pitchFamily="49" charset="0"/>
                <a:buChar char="o"/>
                <a:defRPr/>
              </a:pPr>
              <a:r>
                <a:rPr lang="en-US" sz="2400" dirty="0">
                  <a:cs typeface="+mn-cs"/>
                </a:rPr>
                <a:t>Jacksonville</a:t>
              </a:r>
            </a:p>
            <a:p>
              <a:pPr marL="801688" lvl="1" indent="-346075">
                <a:buFont typeface="Courier New" pitchFamily="49" charset="0"/>
                <a:buChar char="o"/>
                <a:defRPr/>
              </a:pPr>
              <a:r>
                <a:rPr lang="en-US" sz="2400" dirty="0">
                  <a:cs typeface="+mn-cs"/>
                </a:rPr>
                <a:t>Miami</a:t>
              </a:r>
            </a:p>
            <a:p>
              <a:pPr marL="801688" lvl="1" indent="-346075">
                <a:buFont typeface="Courier New" pitchFamily="49" charset="0"/>
                <a:buChar char="o"/>
                <a:defRPr/>
              </a:pPr>
              <a:r>
                <a:rPr lang="en-US" sz="2400" dirty="0">
                  <a:cs typeface="+mn-cs"/>
                </a:rPr>
                <a:t>Key West</a:t>
              </a:r>
            </a:p>
            <a:p>
              <a:pPr marL="801688" lvl="1" indent="-346075">
                <a:buFont typeface="Courier New" pitchFamily="49" charset="0"/>
                <a:buChar char="o"/>
                <a:defRPr/>
              </a:pPr>
              <a:r>
                <a:rPr lang="en-US" sz="2400" dirty="0">
                  <a:cs typeface="+mn-cs"/>
                </a:rPr>
                <a:t>St. Petersburg</a:t>
              </a:r>
            </a:p>
            <a:p>
              <a:pPr marL="801688" lvl="1" indent="-346075">
                <a:buFont typeface="Courier New" pitchFamily="49" charset="0"/>
                <a:buChar char="o"/>
                <a:defRPr/>
              </a:pPr>
              <a:r>
                <a:rPr lang="en-US" sz="2400" dirty="0">
                  <a:cs typeface="+mn-cs"/>
                </a:rPr>
                <a:t>San Juan</a:t>
              </a:r>
            </a:p>
            <a:p>
              <a:pPr marL="801688" lvl="1" indent="-346075">
                <a:buFont typeface="Tahoma" pitchFamily="34" charset="0"/>
                <a:buChar char="+"/>
                <a:defRPr/>
              </a:pPr>
              <a:r>
                <a:rPr lang="en-US" sz="2400" b="1" dirty="0">
                  <a:solidFill>
                    <a:srgbClr val="FF0000"/>
                  </a:solidFill>
                  <a:cs typeface="+mn-cs"/>
                </a:rPr>
                <a:t>OPBAT</a:t>
              </a:r>
            </a:p>
            <a:p>
              <a:pPr marL="344488" indent="-346075">
                <a:defRPr/>
              </a:pPr>
              <a:r>
                <a:rPr lang="en-US" sz="2800" dirty="0">
                  <a:cs typeface="+mn-cs"/>
                </a:rPr>
                <a:t>	 </a:t>
              </a:r>
              <a:r>
                <a:rPr lang="en-US" sz="2800" u="sng" dirty="0">
                  <a:cs typeface="+mn-cs"/>
                </a:rPr>
                <a:t>Air Station Commands</a:t>
              </a:r>
            </a:p>
            <a:p>
              <a:pPr marL="801688" lvl="1" indent="-346075">
                <a:spcBef>
                  <a:spcPct val="25000"/>
                </a:spcBef>
                <a:buFont typeface="Courier New" pitchFamily="49" charset="0"/>
                <a:buChar char="o"/>
                <a:defRPr/>
              </a:pPr>
              <a:r>
                <a:rPr lang="en-US" sz="2400" dirty="0">
                  <a:cs typeface="+mn-cs"/>
                </a:rPr>
                <a:t>Savannah </a:t>
              </a:r>
            </a:p>
            <a:p>
              <a:pPr marL="801688" lvl="1" indent="-346075">
                <a:buFont typeface="Courier New" pitchFamily="49" charset="0"/>
                <a:buChar char="o"/>
                <a:defRPr/>
              </a:pPr>
              <a:r>
                <a:rPr lang="en-US" sz="2400" dirty="0">
                  <a:cs typeface="+mn-cs"/>
                </a:rPr>
                <a:t>Clearwater </a:t>
              </a:r>
            </a:p>
            <a:p>
              <a:pPr marL="801688" lvl="1" indent="-346075">
                <a:buFont typeface="Courier New" pitchFamily="49" charset="0"/>
                <a:buChar char="o"/>
                <a:defRPr/>
              </a:pPr>
              <a:r>
                <a:rPr lang="en-US" sz="2400" dirty="0">
                  <a:cs typeface="+mn-cs"/>
                </a:rPr>
                <a:t>Miami </a:t>
              </a:r>
            </a:p>
            <a:p>
              <a:pPr marL="801688" lvl="1" indent="-346075">
                <a:buFont typeface="Courier New" pitchFamily="49" charset="0"/>
                <a:buChar char="o"/>
                <a:defRPr/>
              </a:pPr>
              <a:r>
                <a:rPr lang="en-US" sz="2400" dirty="0" err="1">
                  <a:cs typeface="+mn-cs"/>
                </a:rPr>
                <a:t>Borinquen</a:t>
              </a:r>
              <a:endParaRPr lang="en-US" sz="2800" dirty="0">
                <a:solidFill>
                  <a:srgbClr val="FF6600"/>
                </a:solidFill>
                <a:cs typeface="+mn-cs"/>
              </a:endParaRPr>
            </a:p>
          </p:txBody>
        </p:sp>
        <p:sp>
          <p:nvSpPr>
            <p:cNvPr id="11282" name="Oval 73"/>
            <p:cNvSpPr>
              <a:spLocks noChangeArrowheads="1"/>
            </p:cNvSpPr>
            <p:nvPr/>
          </p:nvSpPr>
          <p:spPr bwMode="auto">
            <a:xfrm>
              <a:off x="5257800" y="2897188"/>
              <a:ext cx="219075" cy="51911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283" name="Oval 74"/>
            <p:cNvSpPr>
              <a:spLocks noChangeArrowheads="1"/>
            </p:cNvSpPr>
            <p:nvPr/>
          </p:nvSpPr>
          <p:spPr bwMode="auto">
            <a:xfrm>
              <a:off x="5108028" y="5063365"/>
              <a:ext cx="219075" cy="51911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284" name="Oval 75"/>
            <p:cNvSpPr>
              <a:spLocks noChangeArrowheads="1"/>
            </p:cNvSpPr>
            <p:nvPr/>
          </p:nvSpPr>
          <p:spPr bwMode="auto">
            <a:xfrm>
              <a:off x="8369300" y="5511800"/>
              <a:ext cx="219075" cy="51911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285" name="Oval 76"/>
            <p:cNvSpPr>
              <a:spLocks noChangeArrowheads="1"/>
            </p:cNvSpPr>
            <p:nvPr/>
          </p:nvSpPr>
          <p:spPr bwMode="auto">
            <a:xfrm>
              <a:off x="4891088" y="3792538"/>
              <a:ext cx="219075" cy="51911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286" name="Line 81"/>
            <p:cNvSpPr>
              <a:spLocks noChangeShapeType="1"/>
            </p:cNvSpPr>
            <p:nvPr/>
          </p:nvSpPr>
          <p:spPr bwMode="auto">
            <a:xfrm flipV="1">
              <a:off x="6635750" y="4598988"/>
              <a:ext cx="2508250" cy="20923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7" name="AutoShape 82"/>
            <p:cNvSpPr>
              <a:spLocks noChangeArrowheads="1"/>
            </p:cNvSpPr>
            <p:nvPr/>
          </p:nvSpPr>
          <p:spPr bwMode="auto">
            <a:xfrm>
              <a:off x="5486400" y="4519613"/>
              <a:ext cx="152400" cy="152400"/>
            </a:xfrm>
            <a:prstGeom prst="diamond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288" name="AutoShape 83"/>
            <p:cNvSpPr>
              <a:spLocks noChangeArrowheads="1"/>
            </p:cNvSpPr>
            <p:nvPr/>
          </p:nvSpPr>
          <p:spPr bwMode="auto">
            <a:xfrm>
              <a:off x="4876800" y="3833813"/>
              <a:ext cx="152400" cy="152400"/>
            </a:xfrm>
            <a:prstGeom prst="diamond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289" name="AutoShape 84"/>
            <p:cNvSpPr>
              <a:spLocks noChangeArrowheads="1"/>
            </p:cNvSpPr>
            <p:nvPr/>
          </p:nvSpPr>
          <p:spPr bwMode="auto">
            <a:xfrm>
              <a:off x="7896225" y="5700713"/>
              <a:ext cx="152400" cy="152400"/>
            </a:xfrm>
            <a:prstGeom prst="diamond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290" name="AutoShape 85"/>
            <p:cNvSpPr>
              <a:spLocks noChangeArrowheads="1"/>
            </p:cNvSpPr>
            <p:nvPr/>
          </p:nvSpPr>
          <p:spPr bwMode="auto">
            <a:xfrm>
              <a:off x="5295900" y="2414588"/>
              <a:ext cx="152400" cy="152400"/>
            </a:xfrm>
            <a:prstGeom prst="diamond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291" name="Oval 86"/>
            <p:cNvSpPr>
              <a:spLocks noChangeArrowheads="1"/>
            </p:cNvSpPr>
            <p:nvPr/>
          </p:nvSpPr>
          <p:spPr bwMode="auto">
            <a:xfrm>
              <a:off x="5867400" y="1601788"/>
              <a:ext cx="219075" cy="51911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263" name="Line 87"/>
            <p:cNvSpPr>
              <a:spLocks noChangeShapeType="1"/>
            </p:cNvSpPr>
            <p:nvPr/>
          </p:nvSpPr>
          <p:spPr bwMode="auto">
            <a:xfrm>
              <a:off x="6870787" y="4220625"/>
              <a:ext cx="1264264" cy="9780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n>
                  <a:solidFill>
                    <a:srgbClr val="FF0000"/>
                  </a:solidFill>
                </a:ln>
                <a:cs typeface="+mn-cs"/>
              </a:endParaRPr>
            </a:p>
          </p:txBody>
        </p:sp>
        <p:sp>
          <p:nvSpPr>
            <p:cNvPr id="11293" name="Line 88"/>
            <p:cNvSpPr>
              <a:spLocks noChangeShapeType="1"/>
            </p:cNvSpPr>
            <p:nvPr/>
          </p:nvSpPr>
          <p:spPr bwMode="auto">
            <a:xfrm flipH="1">
              <a:off x="7023100" y="5199063"/>
              <a:ext cx="1104900" cy="10033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81" name="Rectangle 89"/>
            <p:cNvSpPr>
              <a:spLocks noChangeArrowheads="1"/>
            </p:cNvSpPr>
            <p:nvPr/>
          </p:nvSpPr>
          <p:spPr bwMode="auto">
            <a:xfrm>
              <a:off x="6830265" y="5000225"/>
              <a:ext cx="1092453" cy="4429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marL="342900" indent="-342900" eaLnBrk="0" fontAlgn="auto" hangingPunct="0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cs typeface="+mn-cs"/>
                </a:rPr>
                <a:t>OPBAT</a:t>
              </a:r>
            </a:p>
          </p:txBody>
        </p:sp>
        <p:sp>
          <p:nvSpPr>
            <p:cNvPr id="50" name="Isosceles Triangle 49"/>
            <p:cNvSpPr/>
            <p:nvPr/>
          </p:nvSpPr>
          <p:spPr>
            <a:xfrm>
              <a:off x="5791301" y="1752482"/>
              <a:ext cx="145877" cy="152376"/>
            </a:xfrm>
            <a:prstGeom prst="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Isosceles Triangle 50"/>
            <p:cNvSpPr/>
            <p:nvPr/>
          </p:nvSpPr>
          <p:spPr>
            <a:xfrm>
              <a:off x="5258040" y="2514363"/>
              <a:ext cx="145877" cy="152376"/>
            </a:xfrm>
            <a:prstGeom prst="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Isosceles Triangle 51"/>
            <p:cNvSpPr/>
            <p:nvPr/>
          </p:nvSpPr>
          <p:spPr>
            <a:xfrm>
              <a:off x="5258040" y="3123869"/>
              <a:ext cx="145877" cy="152376"/>
            </a:xfrm>
            <a:prstGeom prst="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Isosceles Triangle 52"/>
            <p:cNvSpPr/>
            <p:nvPr/>
          </p:nvSpPr>
          <p:spPr>
            <a:xfrm>
              <a:off x="5562760" y="3657187"/>
              <a:ext cx="145877" cy="152376"/>
            </a:xfrm>
            <a:prstGeom prst="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Isosceles Triangle 53"/>
            <p:cNvSpPr/>
            <p:nvPr/>
          </p:nvSpPr>
          <p:spPr>
            <a:xfrm>
              <a:off x="5715120" y="4419068"/>
              <a:ext cx="145877" cy="152376"/>
            </a:xfrm>
            <a:prstGeom prst="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Isosceles Triangle 55"/>
            <p:cNvSpPr/>
            <p:nvPr/>
          </p:nvSpPr>
          <p:spPr>
            <a:xfrm>
              <a:off x="5638941" y="4800009"/>
              <a:ext cx="145877" cy="152376"/>
            </a:xfrm>
            <a:prstGeom prst="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Isosceles Triangle 56"/>
            <p:cNvSpPr/>
            <p:nvPr/>
          </p:nvSpPr>
          <p:spPr>
            <a:xfrm>
              <a:off x="5486581" y="5028574"/>
              <a:ext cx="145877" cy="152376"/>
            </a:xfrm>
            <a:prstGeom prst="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Isosceles Triangle 57"/>
            <p:cNvSpPr/>
            <p:nvPr/>
          </p:nvSpPr>
          <p:spPr>
            <a:xfrm>
              <a:off x="5181861" y="5257138"/>
              <a:ext cx="145877" cy="152376"/>
            </a:xfrm>
            <a:prstGeom prst="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Isosceles Triangle 58"/>
            <p:cNvSpPr/>
            <p:nvPr/>
          </p:nvSpPr>
          <p:spPr>
            <a:xfrm>
              <a:off x="4877141" y="4038127"/>
              <a:ext cx="145877" cy="152376"/>
            </a:xfrm>
            <a:prstGeom prst="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Isosceles Triangle 59"/>
            <p:cNvSpPr/>
            <p:nvPr/>
          </p:nvSpPr>
          <p:spPr>
            <a:xfrm>
              <a:off x="4800960" y="3885751"/>
              <a:ext cx="145877" cy="152376"/>
            </a:xfrm>
            <a:prstGeom prst="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1" name="Isosceles Triangle 60"/>
            <p:cNvSpPr/>
            <p:nvPr/>
          </p:nvSpPr>
          <p:spPr>
            <a:xfrm>
              <a:off x="4877141" y="3657187"/>
              <a:ext cx="145877" cy="152376"/>
            </a:xfrm>
            <a:prstGeom prst="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2" name="Isosceles Triangle 61"/>
            <p:cNvSpPr/>
            <p:nvPr/>
          </p:nvSpPr>
          <p:spPr>
            <a:xfrm>
              <a:off x="5029501" y="4342880"/>
              <a:ext cx="145877" cy="152376"/>
            </a:xfrm>
            <a:prstGeom prst="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3" name="Isosceles Triangle 62"/>
            <p:cNvSpPr/>
            <p:nvPr/>
          </p:nvSpPr>
          <p:spPr>
            <a:xfrm>
              <a:off x="5638941" y="4190503"/>
              <a:ext cx="145877" cy="152376"/>
            </a:xfrm>
            <a:prstGeom prst="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4" name="Isosceles Triangle 63"/>
            <p:cNvSpPr/>
            <p:nvPr/>
          </p:nvSpPr>
          <p:spPr>
            <a:xfrm>
              <a:off x="8457600" y="5714267"/>
              <a:ext cx="145877" cy="152376"/>
            </a:xfrm>
            <a:prstGeom prst="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5" name="Isosceles Triangle 64"/>
            <p:cNvSpPr/>
            <p:nvPr/>
          </p:nvSpPr>
          <p:spPr>
            <a:xfrm>
              <a:off x="5258040" y="2742929"/>
              <a:ext cx="145877" cy="152376"/>
            </a:xfrm>
            <a:prstGeom prst="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310" name="Oval 74"/>
            <p:cNvSpPr>
              <a:spLocks noChangeArrowheads="1"/>
            </p:cNvSpPr>
            <p:nvPr/>
          </p:nvSpPr>
          <p:spPr bwMode="auto">
            <a:xfrm>
              <a:off x="5638800" y="4421188"/>
              <a:ext cx="219075" cy="51911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5" name="Isosceles Triangle 54"/>
            <p:cNvSpPr/>
            <p:nvPr/>
          </p:nvSpPr>
          <p:spPr>
            <a:xfrm>
              <a:off x="5791301" y="4647632"/>
              <a:ext cx="145877" cy="152376"/>
            </a:xfrm>
            <a:prstGeom prst="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312" name="Oval 86"/>
            <p:cNvSpPr>
              <a:spLocks noChangeArrowheads="1"/>
            </p:cNvSpPr>
            <p:nvPr/>
          </p:nvSpPr>
          <p:spPr bwMode="auto">
            <a:xfrm>
              <a:off x="152400" y="1144588"/>
              <a:ext cx="219075" cy="51911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69" name="Flowchart: Decision 68"/>
          <p:cNvSpPr/>
          <p:nvPr/>
        </p:nvSpPr>
        <p:spPr>
          <a:xfrm>
            <a:off x="228600" y="4495800"/>
            <a:ext cx="228600" cy="381000"/>
          </a:xfrm>
          <a:prstGeom prst="flowChartDecision">
            <a:avLst/>
          </a:prstGeom>
          <a:solidFill>
            <a:srgbClr val="2BE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69" name="TextBox 65"/>
          <p:cNvSpPr txBox="1">
            <a:spLocks noChangeArrowheads="1"/>
          </p:cNvSpPr>
          <p:nvPr/>
        </p:nvSpPr>
        <p:spPr bwMode="auto">
          <a:xfrm>
            <a:off x="3581400" y="0"/>
            <a:ext cx="2209800" cy="246063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  <a:latin typeface="Arial Black" pitchFamily="34" charset="0"/>
              </a:rPr>
              <a:t>UNCLASSIFIED</a:t>
            </a:r>
          </a:p>
        </p:txBody>
      </p:sp>
      <p:sp>
        <p:nvSpPr>
          <p:cNvPr id="11270" name="TextBox 69"/>
          <p:cNvSpPr txBox="1">
            <a:spLocks noChangeArrowheads="1"/>
          </p:cNvSpPr>
          <p:nvPr/>
        </p:nvSpPr>
        <p:spPr bwMode="auto">
          <a:xfrm>
            <a:off x="3581400" y="6642100"/>
            <a:ext cx="2209800" cy="246063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  <a:latin typeface="Arial Black" pitchFamily="34" charset="0"/>
              </a:rPr>
              <a:t>UNCLASSIFIED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6"/>
          <p:cNvSpPr txBox="1">
            <a:spLocks noChangeArrowheads="1"/>
          </p:cNvSpPr>
          <p:nvPr/>
        </p:nvSpPr>
        <p:spPr bwMode="auto">
          <a:xfrm>
            <a:off x="609600" y="228600"/>
            <a:ext cx="8305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/>
              <a:t>MARINE PROTECTED AREAS</a:t>
            </a:r>
            <a:endParaRPr lang="en-US" sz="3200" b="1" dirty="0">
              <a:latin typeface="Calibri" pitchFamily="34" charset="0"/>
            </a:endParaRPr>
          </a:p>
        </p:txBody>
      </p:sp>
      <p:sp>
        <p:nvSpPr>
          <p:cNvPr id="11269" name="TextBox 65"/>
          <p:cNvSpPr txBox="1">
            <a:spLocks noChangeArrowheads="1"/>
          </p:cNvSpPr>
          <p:nvPr/>
        </p:nvSpPr>
        <p:spPr bwMode="auto">
          <a:xfrm>
            <a:off x="3581400" y="0"/>
            <a:ext cx="2209800" cy="246063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  <a:latin typeface="Arial Black" pitchFamily="34" charset="0"/>
              </a:rPr>
              <a:t>UNCLASSIFIED</a:t>
            </a:r>
          </a:p>
        </p:txBody>
      </p:sp>
      <p:sp>
        <p:nvSpPr>
          <p:cNvPr id="11270" name="TextBox 69"/>
          <p:cNvSpPr txBox="1">
            <a:spLocks noChangeArrowheads="1"/>
          </p:cNvSpPr>
          <p:nvPr/>
        </p:nvSpPr>
        <p:spPr bwMode="auto">
          <a:xfrm>
            <a:off x="3581400" y="6642100"/>
            <a:ext cx="2209800" cy="246063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  <a:latin typeface="Arial Black" pitchFamily="34" charset="0"/>
              </a:rPr>
              <a:t>UNCLASSIFIED</a:t>
            </a:r>
          </a:p>
        </p:txBody>
      </p:sp>
      <p:pic>
        <p:nvPicPr>
          <p:cNvPr id="66" name="Picture 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476848"/>
            <a:ext cx="3276600" cy="2485552"/>
          </a:xfrm>
          <a:prstGeom prst="rect">
            <a:avLst/>
          </a:prstGeom>
          <a:noFill/>
          <a:ln w="12700">
            <a:solidFill>
              <a:srgbClr val="333399"/>
            </a:solidFill>
            <a:miter lim="800000"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1219200"/>
            <a:ext cx="4191000" cy="5423646"/>
          </a:xfrm>
          <a:prstGeom prst="rect">
            <a:avLst/>
          </a:prstGeom>
        </p:spPr>
      </p:pic>
      <p:grpSp>
        <p:nvGrpSpPr>
          <p:cNvPr id="67" name="Group 61"/>
          <p:cNvGrpSpPr>
            <a:grpSpLocks/>
          </p:cNvGrpSpPr>
          <p:nvPr/>
        </p:nvGrpSpPr>
        <p:grpSpPr bwMode="auto">
          <a:xfrm>
            <a:off x="914400" y="4191000"/>
            <a:ext cx="1524000" cy="1182688"/>
            <a:chOff x="1473" y="977"/>
            <a:chExt cx="1099" cy="595"/>
          </a:xfrm>
        </p:grpSpPr>
        <p:pic>
          <p:nvPicPr>
            <p:cNvPr id="68" name="Picture 62" descr="IMG0027"/>
            <p:cNvPicPr>
              <a:picLocks noChangeAspect="1" noChangeArrowheads="1"/>
            </p:cNvPicPr>
            <p:nvPr/>
          </p:nvPicPr>
          <p:blipFill>
            <a:blip r:embed="rId5" cstate="print">
              <a:lum bright="18000"/>
            </a:blip>
            <a:srcRect r="95" b="162"/>
            <a:stretch>
              <a:fillRect/>
            </a:stretch>
          </p:blipFill>
          <p:spPr bwMode="auto">
            <a:xfrm>
              <a:off x="1473" y="977"/>
              <a:ext cx="1099" cy="577"/>
            </a:xfrm>
            <a:prstGeom prst="rect">
              <a:avLst/>
            </a:prstGeom>
            <a:noFill/>
            <a:ln w="12700">
              <a:solidFill>
                <a:srgbClr val="333399"/>
              </a:solidFill>
              <a:miter lim="800000"/>
              <a:headEnd/>
              <a:tailEnd/>
            </a:ln>
          </p:spPr>
        </p:pic>
        <p:sp>
          <p:nvSpPr>
            <p:cNvPr id="70" name="Text Box 63"/>
            <p:cNvSpPr txBox="1">
              <a:spLocks noChangeArrowheads="1"/>
            </p:cNvSpPr>
            <p:nvPr/>
          </p:nvSpPr>
          <p:spPr bwMode="auto">
            <a:xfrm>
              <a:off x="1913" y="1399"/>
              <a:ext cx="611" cy="17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rgbClr val="FFFF00"/>
                  </a:solidFill>
                  <a:latin typeface="Arial" pitchFamily="34" charset="0"/>
                </a:rPr>
                <a:t>WMEC-270</a:t>
              </a:r>
            </a:p>
          </p:txBody>
        </p:sp>
      </p:grpSp>
      <p:grpSp>
        <p:nvGrpSpPr>
          <p:cNvPr id="71" name="Group 74"/>
          <p:cNvGrpSpPr>
            <a:grpSpLocks/>
          </p:cNvGrpSpPr>
          <p:nvPr/>
        </p:nvGrpSpPr>
        <p:grpSpPr bwMode="auto">
          <a:xfrm>
            <a:off x="2667000" y="4191000"/>
            <a:ext cx="1524000" cy="1295400"/>
            <a:chOff x="2622" y="646"/>
            <a:chExt cx="1146" cy="773"/>
          </a:xfrm>
        </p:grpSpPr>
        <p:pic>
          <p:nvPicPr>
            <p:cNvPr id="72" name="Object 75"/>
            <p:cNvPicPr>
              <a:picLocks noChangeAspect="1" noChangeArrowheads="1"/>
            </p:cNvPicPr>
            <p:nvPr/>
          </p:nvPicPr>
          <p:blipFill>
            <a:blip r:embed="rId6" cstate="print">
              <a:lum bright="20000"/>
            </a:blip>
            <a:srcRect r="215" b="-44"/>
            <a:stretch>
              <a:fillRect/>
            </a:stretch>
          </p:blipFill>
          <p:spPr bwMode="auto">
            <a:xfrm>
              <a:off x="2622" y="646"/>
              <a:ext cx="1146" cy="737"/>
            </a:xfrm>
            <a:prstGeom prst="rect">
              <a:avLst/>
            </a:prstGeom>
            <a:noFill/>
            <a:ln w="12700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</p:pic>
        <p:sp>
          <p:nvSpPr>
            <p:cNvPr id="73" name="Text Box 76"/>
            <p:cNvSpPr txBox="1">
              <a:spLocks noChangeArrowheads="1"/>
            </p:cNvSpPr>
            <p:nvPr/>
          </p:nvSpPr>
          <p:spPr bwMode="auto">
            <a:xfrm>
              <a:off x="3080" y="1199"/>
              <a:ext cx="648" cy="22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FFFF00"/>
                  </a:solidFill>
                  <a:latin typeface="Arial" pitchFamily="34" charset="0"/>
                </a:rPr>
                <a:t>WMEC-210</a:t>
              </a:r>
            </a:p>
          </p:txBody>
        </p:sp>
      </p:grpSp>
      <p:grpSp>
        <p:nvGrpSpPr>
          <p:cNvPr id="74" name="Group 48"/>
          <p:cNvGrpSpPr>
            <a:grpSpLocks/>
          </p:cNvGrpSpPr>
          <p:nvPr/>
        </p:nvGrpSpPr>
        <p:grpSpPr bwMode="auto">
          <a:xfrm>
            <a:off x="914400" y="5562600"/>
            <a:ext cx="1600200" cy="1149350"/>
            <a:chOff x="3360" y="784"/>
            <a:chExt cx="1127" cy="573"/>
          </a:xfrm>
        </p:grpSpPr>
        <p:pic>
          <p:nvPicPr>
            <p:cNvPr id="75" name="Picture 49" descr="IMG0056"/>
            <p:cNvPicPr>
              <a:picLocks noChangeAspect="1" noChangeArrowheads="1"/>
            </p:cNvPicPr>
            <p:nvPr/>
          </p:nvPicPr>
          <p:blipFill>
            <a:blip r:embed="rId7" cstate="print">
              <a:lum bright="18000"/>
            </a:blip>
            <a:srcRect r="95" b="-49"/>
            <a:stretch>
              <a:fillRect/>
            </a:stretch>
          </p:blipFill>
          <p:spPr bwMode="auto">
            <a:xfrm>
              <a:off x="3360" y="784"/>
              <a:ext cx="1108" cy="573"/>
            </a:xfrm>
            <a:prstGeom prst="rect">
              <a:avLst/>
            </a:prstGeom>
            <a:noFill/>
            <a:ln w="12700">
              <a:solidFill>
                <a:srgbClr val="333399"/>
              </a:solidFill>
              <a:miter lim="800000"/>
              <a:headEnd/>
              <a:tailEnd/>
            </a:ln>
          </p:spPr>
        </p:pic>
        <p:sp>
          <p:nvSpPr>
            <p:cNvPr id="76" name="Text Box 50"/>
            <p:cNvSpPr txBox="1">
              <a:spLocks noChangeArrowheads="1"/>
            </p:cNvSpPr>
            <p:nvPr/>
          </p:nvSpPr>
          <p:spPr bwMode="auto">
            <a:xfrm>
              <a:off x="3418" y="1164"/>
              <a:ext cx="1069" cy="17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r>
                <a:rPr lang="en-US" sz="1200" b="1">
                  <a:solidFill>
                    <a:srgbClr val="FFFF00"/>
                  </a:solidFill>
                  <a:latin typeface="Arial" pitchFamily="34" charset="0"/>
                </a:rPr>
                <a:t>C-130 “HERCULES”</a:t>
              </a:r>
            </a:p>
          </p:txBody>
        </p:sp>
      </p:grpSp>
      <p:cxnSp>
        <p:nvCxnSpPr>
          <p:cNvPr id="4" name="Straight Connector 3"/>
          <p:cNvCxnSpPr/>
          <p:nvPr/>
        </p:nvCxnSpPr>
        <p:spPr>
          <a:xfrm>
            <a:off x="5638800" y="4648200"/>
            <a:ext cx="838200" cy="304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5867400" y="4953000"/>
            <a:ext cx="609600" cy="6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5638800" y="4648200"/>
            <a:ext cx="2286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5-Point Star 23"/>
          <p:cNvSpPr/>
          <p:nvPr/>
        </p:nvSpPr>
        <p:spPr>
          <a:xfrm>
            <a:off x="7010400" y="4495800"/>
            <a:ext cx="152400" cy="152400"/>
          </a:xfrm>
          <a:prstGeom prst="star5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599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6"/>
          <p:cNvSpPr txBox="1">
            <a:spLocks noChangeArrowheads="1"/>
          </p:cNvSpPr>
          <p:nvPr/>
        </p:nvSpPr>
        <p:spPr bwMode="auto">
          <a:xfrm>
            <a:off x="609600" y="228600"/>
            <a:ext cx="8305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/>
              <a:t>MARINE PROTECTED AREAS</a:t>
            </a:r>
            <a:endParaRPr lang="en-US" sz="3200" b="1" dirty="0">
              <a:latin typeface="Calibri" pitchFamily="34" charset="0"/>
            </a:endParaRPr>
          </a:p>
        </p:txBody>
      </p:sp>
      <p:sp>
        <p:nvSpPr>
          <p:cNvPr id="11269" name="TextBox 65"/>
          <p:cNvSpPr txBox="1">
            <a:spLocks noChangeArrowheads="1"/>
          </p:cNvSpPr>
          <p:nvPr/>
        </p:nvSpPr>
        <p:spPr bwMode="auto">
          <a:xfrm>
            <a:off x="3581400" y="0"/>
            <a:ext cx="2209800" cy="246063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  <a:latin typeface="Arial Black" pitchFamily="34" charset="0"/>
              </a:rPr>
              <a:t>UNCLASSIFIED</a:t>
            </a:r>
          </a:p>
        </p:txBody>
      </p:sp>
      <p:sp>
        <p:nvSpPr>
          <p:cNvPr id="11270" name="TextBox 69"/>
          <p:cNvSpPr txBox="1">
            <a:spLocks noChangeArrowheads="1"/>
          </p:cNvSpPr>
          <p:nvPr/>
        </p:nvSpPr>
        <p:spPr bwMode="auto">
          <a:xfrm>
            <a:off x="3581400" y="6642100"/>
            <a:ext cx="2209800" cy="246063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  <a:latin typeface="Arial Black" pitchFamily="34" charset="0"/>
              </a:rPr>
              <a:t>UNCLASSIFIED</a:t>
            </a:r>
          </a:p>
        </p:txBody>
      </p:sp>
      <p:pic>
        <p:nvPicPr>
          <p:cNvPr id="66" name="Picture 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5486400"/>
            <a:ext cx="1447800" cy="1098267"/>
          </a:xfrm>
          <a:prstGeom prst="rect">
            <a:avLst/>
          </a:prstGeom>
          <a:noFill/>
          <a:ln w="12700">
            <a:solidFill>
              <a:srgbClr val="333399"/>
            </a:solidFill>
            <a:miter lim="800000"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grpSp>
        <p:nvGrpSpPr>
          <p:cNvPr id="67" name="Group 61"/>
          <p:cNvGrpSpPr>
            <a:grpSpLocks/>
          </p:cNvGrpSpPr>
          <p:nvPr/>
        </p:nvGrpSpPr>
        <p:grpSpPr bwMode="auto">
          <a:xfrm>
            <a:off x="914400" y="4114800"/>
            <a:ext cx="1524000" cy="1182688"/>
            <a:chOff x="1473" y="977"/>
            <a:chExt cx="1099" cy="595"/>
          </a:xfrm>
        </p:grpSpPr>
        <p:pic>
          <p:nvPicPr>
            <p:cNvPr id="68" name="Picture 62" descr="IMG0027"/>
            <p:cNvPicPr>
              <a:picLocks noChangeAspect="1" noChangeArrowheads="1"/>
            </p:cNvPicPr>
            <p:nvPr/>
          </p:nvPicPr>
          <p:blipFill>
            <a:blip r:embed="rId4" cstate="print">
              <a:lum bright="18000"/>
            </a:blip>
            <a:srcRect r="95" b="162"/>
            <a:stretch>
              <a:fillRect/>
            </a:stretch>
          </p:blipFill>
          <p:spPr bwMode="auto">
            <a:xfrm>
              <a:off x="1473" y="977"/>
              <a:ext cx="1099" cy="577"/>
            </a:xfrm>
            <a:prstGeom prst="rect">
              <a:avLst/>
            </a:prstGeom>
            <a:noFill/>
            <a:ln w="12700">
              <a:solidFill>
                <a:srgbClr val="333399"/>
              </a:solidFill>
              <a:miter lim="800000"/>
              <a:headEnd/>
              <a:tailEnd/>
            </a:ln>
          </p:spPr>
        </p:pic>
        <p:sp>
          <p:nvSpPr>
            <p:cNvPr id="70" name="Text Box 63"/>
            <p:cNvSpPr txBox="1">
              <a:spLocks noChangeArrowheads="1"/>
            </p:cNvSpPr>
            <p:nvPr/>
          </p:nvSpPr>
          <p:spPr bwMode="auto">
            <a:xfrm>
              <a:off x="1913" y="1399"/>
              <a:ext cx="611" cy="17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rgbClr val="FFFF00"/>
                  </a:solidFill>
                  <a:latin typeface="Arial" pitchFamily="34" charset="0"/>
                </a:rPr>
                <a:t>WMEC-270</a:t>
              </a:r>
            </a:p>
          </p:txBody>
        </p:sp>
      </p:grpSp>
      <p:grpSp>
        <p:nvGrpSpPr>
          <p:cNvPr id="71" name="Group 74"/>
          <p:cNvGrpSpPr>
            <a:grpSpLocks/>
          </p:cNvGrpSpPr>
          <p:nvPr/>
        </p:nvGrpSpPr>
        <p:grpSpPr bwMode="auto">
          <a:xfrm>
            <a:off x="2667000" y="4114800"/>
            <a:ext cx="1524000" cy="1295400"/>
            <a:chOff x="2622" y="646"/>
            <a:chExt cx="1146" cy="773"/>
          </a:xfrm>
        </p:grpSpPr>
        <p:pic>
          <p:nvPicPr>
            <p:cNvPr id="72" name="Object 75"/>
            <p:cNvPicPr>
              <a:picLocks noChangeAspect="1" noChangeArrowheads="1"/>
            </p:cNvPicPr>
            <p:nvPr/>
          </p:nvPicPr>
          <p:blipFill>
            <a:blip r:embed="rId5" cstate="print">
              <a:lum bright="20000"/>
            </a:blip>
            <a:srcRect r="215" b="-44"/>
            <a:stretch>
              <a:fillRect/>
            </a:stretch>
          </p:blipFill>
          <p:spPr bwMode="auto">
            <a:xfrm>
              <a:off x="2622" y="646"/>
              <a:ext cx="1146" cy="737"/>
            </a:xfrm>
            <a:prstGeom prst="rect">
              <a:avLst/>
            </a:prstGeom>
            <a:noFill/>
            <a:ln w="12700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</p:pic>
        <p:sp>
          <p:nvSpPr>
            <p:cNvPr id="73" name="Text Box 76"/>
            <p:cNvSpPr txBox="1">
              <a:spLocks noChangeArrowheads="1"/>
            </p:cNvSpPr>
            <p:nvPr/>
          </p:nvSpPr>
          <p:spPr bwMode="auto">
            <a:xfrm>
              <a:off x="3080" y="1199"/>
              <a:ext cx="648" cy="22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FFFF00"/>
                  </a:solidFill>
                  <a:latin typeface="Arial" pitchFamily="34" charset="0"/>
                </a:rPr>
                <a:t>WMEC-210</a:t>
              </a:r>
            </a:p>
          </p:txBody>
        </p:sp>
      </p:grpSp>
      <p:cxnSp>
        <p:nvCxnSpPr>
          <p:cNvPr id="4" name="Straight Connector 3"/>
          <p:cNvCxnSpPr/>
          <p:nvPr/>
        </p:nvCxnSpPr>
        <p:spPr>
          <a:xfrm>
            <a:off x="5638800" y="4648200"/>
            <a:ext cx="838200" cy="304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5867400" y="4953000"/>
            <a:ext cx="609600" cy="6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5638800" y="4572000"/>
            <a:ext cx="228600" cy="990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5-Point Star 23"/>
          <p:cNvSpPr/>
          <p:nvPr/>
        </p:nvSpPr>
        <p:spPr>
          <a:xfrm>
            <a:off x="7010400" y="4495800"/>
            <a:ext cx="152400" cy="152400"/>
          </a:xfrm>
          <a:prstGeom prst="star5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53000" y="1219200"/>
            <a:ext cx="4191000" cy="5423647"/>
          </a:xfrm>
          <a:prstGeom prst="rect">
            <a:avLst/>
          </a:prstGeom>
        </p:spPr>
      </p:pic>
      <p:grpSp>
        <p:nvGrpSpPr>
          <p:cNvPr id="26" name="Group 95"/>
          <p:cNvGrpSpPr>
            <a:grpSpLocks/>
          </p:cNvGrpSpPr>
          <p:nvPr/>
        </p:nvGrpSpPr>
        <p:grpSpPr bwMode="auto">
          <a:xfrm>
            <a:off x="914400" y="5486400"/>
            <a:ext cx="1524000" cy="1143000"/>
            <a:chOff x="2352" y="3360"/>
            <a:chExt cx="1104" cy="620"/>
          </a:xfrm>
        </p:grpSpPr>
        <p:pic>
          <p:nvPicPr>
            <p:cNvPr id="27" name="Picture 96" descr="45 RB-M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352" y="3360"/>
              <a:ext cx="1104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Text Box 97"/>
            <p:cNvSpPr txBox="1">
              <a:spLocks noChangeArrowheads="1"/>
            </p:cNvSpPr>
            <p:nvPr/>
          </p:nvSpPr>
          <p:spPr bwMode="auto">
            <a:xfrm>
              <a:off x="2683" y="3792"/>
              <a:ext cx="77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solidFill>
                    <a:srgbClr val="FFFF00"/>
                  </a:solidFill>
                  <a:latin typeface="Arial" pitchFamily="34" charset="0"/>
                </a:rPr>
                <a:t>45-FT RBM</a:t>
              </a:r>
            </a:p>
          </p:txBody>
        </p:sp>
      </p:grpSp>
      <p:grpSp>
        <p:nvGrpSpPr>
          <p:cNvPr id="29" name="Group 87"/>
          <p:cNvGrpSpPr>
            <a:grpSpLocks/>
          </p:cNvGrpSpPr>
          <p:nvPr/>
        </p:nvGrpSpPr>
        <p:grpSpPr bwMode="auto">
          <a:xfrm>
            <a:off x="914400" y="1447800"/>
            <a:ext cx="3429000" cy="2362200"/>
            <a:chOff x="2339" y="3361"/>
            <a:chExt cx="1156" cy="586"/>
          </a:xfrm>
        </p:grpSpPr>
        <p:pic>
          <p:nvPicPr>
            <p:cNvPr id="30" name="Picture 88" descr="33 FOOT PATROL BOAT (FOR RELEASE)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339" y="3361"/>
              <a:ext cx="1108" cy="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 Box 89"/>
            <p:cNvSpPr txBox="1">
              <a:spLocks noChangeArrowheads="1"/>
            </p:cNvSpPr>
            <p:nvPr/>
          </p:nvSpPr>
          <p:spPr bwMode="auto">
            <a:xfrm>
              <a:off x="2922" y="3767"/>
              <a:ext cx="573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1200" b="1">
                  <a:solidFill>
                    <a:srgbClr val="FFFF00"/>
                  </a:solidFill>
                  <a:latin typeface="Arial" pitchFamily="34" charset="0"/>
                </a:rPr>
                <a:t>SPC-LE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85720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05" descr="D7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4925" y="1584325"/>
            <a:ext cx="4283075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48"/>
          <p:cNvSpPr>
            <a:spLocks noChangeArrowheads="1"/>
          </p:cNvSpPr>
          <p:nvPr/>
        </p:nvSpPr>
        <p:spPr bwMode="auto">
          <a:xfrm>
            <a:off x="0" y="40767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14522</TotalTime>
  <Words>69</Words>
  <Application>Microsoft Office PowerPoint</Application>
  <PresentationFormat>On-screen Show (4:3)</PresentationFormat>
  <Paragraphs>45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2_Default Design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</dc:creator>
  <cp:lastModifiedBy>mike.collins</cp:lastModifiedBy>
  <cp:revision>652</cp:revision>
  <dcterms:created xsi:type="dcterms:W3CDTF">2008-08-05T21:15:54Z</dcterms:created>
  <dcterms:modified xsi:type="dcterms:W3CDTF">2012-06-14T19:07:46Z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000800727c000000000001024120</vt:lpwstr>
  </property>
</Properties>
</file>