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85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>
        <p:guide orient="horz" pos="1885"/>
        <p:guide orient="horz" pos="758"/>
        <p:guide pos="2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2303b1c5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g12303b1c5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d6a61069f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9d6a61069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9d6a61069f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g29d6a61069f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d4cf9cd0f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d4cf9cd0f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5b57bd26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d5b57bd26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d6a61069f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9d6a61069f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d6a61069f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29d6a61069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d6a61069f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-The Distribution Mapping and Analysis Portal (or DisMAP) is another web-based tool intended to facilitate the understanding of shifts in species distributions in relation to climate and other factors. </a:t>
            </a:r>
            <a:endParaRPr/>
          </a:p>
        </p:txBody>
      </p:sp>
      <p:sp>
        <p:nvSpPr>
          <p:cNvPr id="85" name="Google Shape;85;g29d6a61069f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1458d3ae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a1458d3ae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-As for the CVA tool, the user can select a particular species and region.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-This example is for Black Sea Bass in the Mid-Atlantic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-The tool provides a map of the spatial distribution of the species, as well as an animation of how distribution has changed over time, plus metrics.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-under development, may add spp with overlap; started with trawl data, will add other fish indep data, then maybe fish dependent data?; Natl working group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-In addition metrics such as the Center of Gravity and how it has changed over time are also displayed.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a1458d3ae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154b8c1a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a154b8c1a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>
                <a:solidFill>
                  <a:schemeClr val="dk2"/>
                </a:solidFill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>
                <a:solidFill>
                  <a:schemeClr val="dk2"/>
                </a:solidFill>
              </a:defRPr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3pPr>
            <a:lvl4pPr marL="1828800" lvl="3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4pPr>
            <a:lvl5pPr marL="2286000" lvl="4" indent="-4064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4064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" name="Google Shape;15;p1" descr="NOAA-Fisheries-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504" y="6419088"/>
            <a:ext cx="1643940" cy="38874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-st.fisheries.noaa.gov/dismap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ww.fisheries.noaa.gov/data-tools/climate-vulnerability-assessment-tool" TargetMode="External"/><Relationship Id="rId4" Type="http://schemas.openxmlformats.org/officeDocument/2006/relationships/hyperlink" Target="https://apps-st.fisheries.noaa.gov/dismap/docs/DisMAP_Tech_Report_with_Table_04_202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81000" y="1283500"/>
            <a:ext cx="5672100" cy="45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Roldan C. Muñoz &amp; Dr. J. Kevin Craig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NMFS Southeast Fisheries Science Center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79950" y="228600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NMFS Climate Vulnerability Assessment Tool &amp; NMFS Distribution Mapping &amp; Analysis Portal (DisMAP)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299" y="3647100"/>
            <a:ext cx="3637226" cy="21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325" y="2517200"/>
            <a:ext cx="3979724" cy="26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9526" y="1945050"/>
            <a:ext cx="1562775" cy="15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/>
          <p:nvPr/>
        </p:nvSpPr>
        <p:spPr>
          <a:xfrm>
            <a:off x="139050" y="5547675"/>
            <a:ext cx="38532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SAFMC Meeting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5, 2023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"/>
          <p:cNvSpPr txBox="1">
            <a:spLocks noGrp="1"/>
          </p:cNvSpPr>
          <p:nvPr>
            <p:ph type="title"/>
          </p:nvPr>
        </p:nvSpPr>
        <p:spPr>
          <a:xfrm>
            <a:off x="279950" y="152400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CVA Tool example</a:t>
            </a:r>
            <a:endParaRPr sz="32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23" name="Google Shape;12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104" y="649224"/>
            <a:ext cx="5559553" cy="5717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"/>
          <p:cNvSpPr/>
          <p:nvPr/>
        </p:nvSpPr>
        <p:spPr>
          <a:xfrm>
            <a:off x="3529900" y="1245875"/>
            <a:ext cx="1385400" cy="595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248150" y="181475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New Climate Vulnerability Assessment (CVA) Tool </a:t>
            </a:r>
            <a:endParaRPr sz="32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0" y="434925"/>
            <a:ext cx="8630100" cy="387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Intended as a quick and user-friendly approach to better understand climate impacts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Identify species, habitats, and ecosystems most vulnerable to climate change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NMFS CVAs: Biological-based Sensitivity + physical/environmental-based Exposure = Overall Vulnerability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Will be updated with new assessments as available (sea turtles, Atlantic HMS, Pacific Islands)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725" y="3858100"/>
            <a:ext cx="3702400" cy="24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/>
          <p:nvPr/>
        </p:nvSpPr>
        <p:spPr>
          <a:xfrm>
            <a:off x="216825" y="4916125"/>
            <a:ext cx="4722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https://www.fisheries.noaa.gov/data-tools/climate-vulnerability-assessment-tool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248150" y="178400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New CVA Tool Highlights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170375" y="941775"/>
            <a:ext cx="46644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1" indent="-355600" algn="l" rtl="0">
              <a:spcBef>
                <a:spcPts val="64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Consolidates data from climate vulnerability assessments (CVAs)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Vulnerability information on nearly 400 species &amp; habitats in one location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Marine-related fish stocks, protected species, habitats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Eight different regional data sets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NE habitat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NE fish &amp; shellfish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Marine mammals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Bering Sea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West Coast salmon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West coast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US South Atlantic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Gulf of Mexico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050" y="803425"/>
            <a:ext cx="4143851" cy="421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525" y="4767575"/>
            <a:ext cx="2235851" cy="153750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5236600" y="5323300"/>
            <a:ext cx="3865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https://www.fisheries.noaa.gov/resource/document/climate-vulnerability-assessment-fish-and-invertebrates-united-states-south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279900" y="238025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CVA Tool Example</a:t>
            </a:r>
            <a:endParaRPr sz="32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457200" y="1131100"/>
            <a:ext cx="5335500" cy="45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a dataset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a functional group (9)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00" y="2569150"/>
            <a:ext cx="3387650" cy="14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454464" y="2932832"/>
            <a:ext cx="4308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275" y="2777400"/>
            <a:ext cx="2605500" cy="10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882225" y="2856468"/>
            <a:ext cx="447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"/>
          <p:cNvSpPr txBox="1"/>
          <p:nvPr/>
        </p:nvSpPr>
        <p:spPr>
          <a:xfrm>
            <a:off x="295075" y="4332925"/>
            <a:ext cx="871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SA Functional Group: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Coastal pelagic, diadromous, forage, coastal, elasmobranchs, reef fish, invertebrate, deep water reef, pelagics</a:t>
            </a:r>
            <a:r>
              <a:rPr lang="en-US" sz="2400" u="sng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u="sng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279900" y="230950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300">
                <a:latin typeface="Calibri"/>
                <a:ea typeface="Calibri"/>
                <a:cs typeface="Calibri"/>
                <a:sym typeface="Calibri"/>
              </a:rPr>
              <a:t>CVA Tool example</a:t>
            </a:r>
            <a:endParaRPr sz="29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1"/>
          </p:nvPr>
        </p:nvSpPr>
        <p:spPr>
          <a:xfrm>
            <a:off x="-2975" y="1165950"/>
            <a:ext cx="5547600" cy="45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a dataset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a functional group (9)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Choose species of interest (23 reef fish)</a:t>
            </a:r>
            <a:endParaRPr sz="240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5575" y="1317100"/>
            <a:ext cx="3387650" cy="14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5635564" y="1928782"/>
            <a:ext cx="4308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1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675" y="2661850"/>
            <a:ext cx="2605500" cy="10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5692150" y="2804943"/>
            <a:ext cx="447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313" y="2992438"/>
            <a:ext cx="2771775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656525" y="4341518"/>
            <a:ext cx="447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3</a:t>
            </a:r>
            <a:endParaRPr sz="2840" i="1">
              <a:solidFill>
                <a:schemeClr val="dk2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79950" y="152400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CVA Tool example</a:t>
            </a:r>
            <a:endParaRPr sz="32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81" name="Google Shape;8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015" y="652525"/>
            <a:ext cx="5557385" cy="57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/>
          <p:nvPr/>
        </p:nvSpPr>
        <p:spPr>
          <a:xfrm>
            <a:off x="3539400" y="1255575"/>
            <a:ext cx="1385400" cy="595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body" idx="1"/>
          </p:nvPr>
        </p:nvSpPr>
        <p:spPr>
          <a:xfrm>
            <a:off x="0" y="830575"/>
            <a:ext cx="6400800" cy="45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user friendly and interactive tool to track, understand, and respond to shifting distributions of marine species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Easy access and exploration of species distribution data from different regions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managers by informing decisions related to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 boundaries, catch allocations, and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marine protected areas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Including more data from the South Atlantic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(e.g, SERFS trap-video) is a 2024 priority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48150" y="259225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Distribution Mapping &amp; Analysis Portal (DisMAP)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9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90" name="Google Shape;9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6713" y="3068980"/>
            <a:ext cx="1950923" cy="157517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/>
          <p:nvPr/>
        </p:nvSpPr>
        <p:spPr>
          <a:xfrm>
            <a:off x="61275" y="5847850"/>
            <a:ext cx="72750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https://apps-st.fisheries.noaa.gov/dismap/index.html</a:t>
            </a:r>
            <a:endParaRPr sz="320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2" name="Google Shape;9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2000" y="789500"/>
            <a:ext cx="2040351" cy="213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6724" y="4789067"/>
            <a:ext cx="1950899" cy="149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0175" y="3504278"/>
            <a:ext cx="194025" cy="1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0350" y="3774175"/>
            <a:ext cx="194025" cy="12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02" name="Google Shape;10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150" y="1908578"/>
            <a:ext cx="7861952" cy="439309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260225" y="167325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DisMAP Online Tool</a:t>
            </a:r>
            <a:endParaRPr sz="284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 txBox="1">
            <a:spLocks noGrp="1"/>
          </p:cNvSpPr>
          <p:nvPr>
            <p:ph type="body" idx="1"/>
          </p:nvPr>
        </p:nvSpPr>
        <p:spPr>
          <a:xfrm>
            <a:off x="14900" y="602725"/>
            <a:ext cx="9050700" cy="101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 species and region (e.g, black sea bass in Mid-Atlantic)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distribution map, animation over time, and metrics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Forthcoming in 2024 for South Atlantic region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4975000" y="4437650"/>
            <a:ext cx="16968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 Narrow"/>
                <a:ea typeface="Arial Narrow"/>
                <a:cs typeface="Arial Narrow"/>
                <a:sym typeface="Arial Narrow"/>
              </a:rPr>
              <a:t>Distribution Map</a:t>
            </a:r>
            <a:endParaRPr sz="18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6" name="Google Shape;106;p10"/>
          <p:cNvSpPr txBox="1"/>
          <p:nvPr/>
        </p:nvSpPr>
        <p:spPr>
          <a:xfrm>
            <a:off x="6230325" y="5106175"/>
            <a:ext cx="16968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 Narrow"/>
                <a:ea typeface="Arial Narrow"/>
                <a:cs typeface="Arial Narrow"/>
                <a:sym typeface="Arial Narrow"/>
              </a:rPr>
              <a:t>Animation Tool</a:t>
            </a:r>
            <a:endParaRPr sz="18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1271025" y="2992450"/>
            <a:ext cx="21696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rial Narrow"/>
                <a:ea typeface="Arial Narrow"/>
                <a:cs typeface="Arial Narrow"/>
                <a:sym typeface="Arial Narrow"/>
              </a:rPr>
              <a:t>Distribution Metrics</a:t>
            </a:r>
            <a:endParaRPr sz="18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>
            <a:spLocks noGrp="1"/>
          </p:cNvSpPr>
          <p:nvPr>
            <p:ph type="title"/>
          </p:nvPr>
        </p:nvSpPr>
        <p:spPr>
          <a:xfrm>
            <a:off x="248150" y="181475"/>
            <a:ext cx="858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lang="en-US" sz="3400"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3400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1"/>
          <p:cNvSpPr txBox="1">
            <a:spLocks noGrp="1"/>
          </p:cNvSpPr>
          <p:nvPr>
            <p:ph type="sldNum" idx="12"/>
          </p:nvPr>
        </p:nvSpPr>
        <p:spPr>
          <a:xfrm>
            <a:off x="2285999" y="6355080"/>
            <a:ext cx="6400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body" idx="1"/>
          </p:nvPr>
        </p:nvSpPr>
        <p:spPr>
          <a:xfrm>
            <a:off x="0" y="305975"/>
            <a:ext cx="8630100" cy="339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64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DisMAP Home Page: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https://apps-st.fisheries.noaa.gov/dismap/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DisMAP technical report: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https://apps-st.fisheries.noaa.gov/dismap/docs/DisMAP_Tech_Report_with_Table_04_2023.pdf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CVA Tool: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https://www.fisheries.noaa.gov/data-tools/climate-vulnerability-assessment-tool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75" y="3697175"/>
            <a:ext cx="3756525" cy="13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1075" y="3107673"/>
            <a:ext cx="2727501" cy="314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On-screen Show (4:3)</PresentationFormat>
  <Paragraphs>84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 Narrow</vt:lpstr>
      <vt:lpstr>Calibri</vt:lpstr>
      <vt:lpstr>Arial</vt:lpstr>
      <vt:lpstr>NOAA Fisheries Content Slides</vt:lpstr>
      <vt:lpstr>NMFS Climate Vulnerability Assessment Tool &amp; NMFS Distribution Mapping &amp; Analysis Portal (DisMAP)</vt:lpstr>
      <vt:lpstr>New Climate Vulnerability Assessment (CVA) Tool </vt:lpstr>
      <vt:lpstr>New CVA Tool Highlights</vt:lpstr>
      <vt:lpstr>CVA Tool Example</vt:lpstr>
      <vt:lpstr>CVA Tool example</vt:lpstr>
      <vt:lpstr>CVA Tool example</vt:lpstr>
      <vt:lpstr>Distribution Mapping &amp; Analysis Portal (DisMAP)</vt:lpstr>
      <vt:lpstr>DisMAP Online Tool</vt:lpstr>
      <vt:lpstr>Questions?</vt:lpstr>
      <vt:lpstr>CVA Tool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NMFS Climate Vulnerability Assessment Tool &amp; NMFS Distribution Mapping &amp; Analysis Portal (DisMAP)</dc:title>
  <dc:creator>Todd Kellison</dc:creator>
  <cp:lastModifiedBy>Todd Kellison</cp:lastModifiedBy>
  <cp:revision>1</cp:revision>
  <dcterms:modified xsi:type="dcterms:W3CDTF">2023-12-05T19:36:55Z</dcterms:modified>
</cp:coreProperties>
</file>