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1"/>
    <p:sldMasterId id="2147483694" r:id="rId2"/>
    <p:sldMasterId id="2147483695" r:id="rId3"/>
    <p:sldMasterId id="2147483696" r:id="rId4"/>
    <p:sldMasterId id="2147483698" r:id="rId5"/>
    <p:sldMasterId id="2147483699" r:id="rId6"/>
    <p:sldMasterId id="2147483700" r:id="rId7"/>
    <p:sldMasterId id="2147483702" r:id="rId8"/>
  </p:sldMasterIdLst>
  <p:notesMasterIdLst>
    <p:notesMasterId r:id="rId27"/>
  </p:notesMasterIdLst>
  <p:sldIdLst>
    <p:sldId id="291" r:id="rId9"/>
    <p:sldId id="257" r:id="rId10"/>
    <p:sldId id="282" r:id="rId11"/>
    <p:sldId id="286" r:id="rId12"/>
    <p:sldId id="300" r:id="rId13"/>
    <p:sldId id="299" r:id="rId14"/>
    <p:sldId id="260" r:id="rId15"/>
    <p:sldId id="296" r:id="rId16"/>
    <p:sldId id="267" r:id="rId17"/>
    <p:sldId id="289" r:id="rId18"/>
    <p:sldId id="290" r:id="rId19"/>
    <p:sldId id="295" r:id="rId20"/>
    <p:sldId id="283" r:id="rId21"/>
    <p:sldId id="284" r:id="rId22"/>
    <p:sldId id="294" r:id="rId23"/>
    <p:sldId id="281" r:id="rId24"/>
    <p:sldId id="302" r:id="rId25"/>
    <p:sldId id="285" r:id="rId26"/>
  </p:sldIdLst>
  <p:sldSz cx="9144000" cy="6858000" type="screen4x3"/>
  <p:notesSz cx="6997700" cy="9271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Powell" initials="J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104" autoAdjust="0"/>
  </p:normalViewPr>
  <p:slideViewPr>
    <p:cSldViewPr snapToGrid="0" snapToObjects="1">
      <p:cViewPr varScale="1">
        <p:scale>
          <a:sx n="43" d="100"/>
          <a:sy n="43" d="100"/>
        </p:scale>
        <p:origin x="-2082" y="-90"/>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2337" cy="46355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480"/>
              </a:spcBef>
              <a:spcAft>
                <a:spcPts val="0"/>
              </a:spcAft>
              <a:defRPr/>
            </a:lvl2pPr>
            <a:lvl3pPr marL="914400" marR="0" indent="0" algn="l" rtl="0">
              <a:spcBef>
                <a:spcPts val="480"/>
              </a:spcBef>
              <a:spcAft>
                <a:spcPts val="0"/>
              </a:spcAft>
              <a:defRPr/>
            </a:lvl3pPr>
            <a:lvl4pPr marL="1371600" marR="0" indent="0" algn="l" rtl="0">
              <a:spcBef>
                <a:spcPts val="480"/>
              </a:spcBef>
              <a:spcAft>
                <a:spcPts val="0"/>
              </a:spcAft>
              <a:defRPr/>
            </a:lvl4pPr>
            <a:lvl5pPr marL="1828800" marR="0" indent="0" algn="l" rtl="0">
              <a:spcBef>
                <a:spcPts val="48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965362" y="0"/>
            <a:ext cx="3032337" cy="463550"/>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480"/>
              </a:spcBef>
              <a:spcAft>
                <a:spcPts val="0"/>
              </a:spcAft>
              <a:defRPr/>
            </a:lvl2pPr>
            <a:lvl3pPr marL="914400" marR="0" indent="0" algn="l" rtl="0">
              <a:spcBef>
                <a:spcPts val="480"/>
              </a:spcBef>
              <a:spcAft>
                <a:spcPts val="0"/>
              </a:spcAft>
              <a:defRPr/>
            </a:lvl3pPr>
            <a:lvl4pPr marL="1371600" marR="0" indent="0" algn="l" rtl="0">
              <a:spcBef>
                <a:spcPts val="480"/>
              </a:spcBef>
              <a:spcAft>
                <a:spcPts val="0"/>
              </a:spcAft>
              <a:defRPr/>
            </a:lvl4pPr>
            <a:lvl5pPr marL="1828800" marR="0" indent="0" algn="l" rtl="0">
              <a:spcBef>
                <a:spcPts val="48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81100" y="695325"/>
            <a:ext cx="4635499" cy="3476624"/>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 name="Shape 5"/>
          <p:cNvSpPr txBox="1">
            <a:spLocks noGrp="1"/>
          </p:cNvSpPr>
          <p:nvPr>
            <p:ph type="body" idx="1"/>
          </p:nvPr>
        </p:nvSpPr>
        <p:spPr>
          <a:xfrm>
            <a:off x="933026" y="4403725"/>
            <a:ext cx="5131646" cy="4171950"/>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457200" marR="0" indent="0" algn="l" rtl="0">
              <a:spcBef>
                <a:spcPts val="360"/>
              </a:spcBef>
              <a:spcAft>
                <a:spcPts val="0"/>
              </a:spcAft>
              <a:defRPr/>
            </a:lvl2pPr>
            <a:lvl3pPr marL="914400" marR="0" indent="0" algn="l" rtl="0">
              <a:spcBef>
                <a:spcPts val="360"/>
              </a:spcBef>
              <a:spcAft>
                <a:spcPts val="0"/>
              </a:spcAft>
              <a:defRPr/>
            </a:lvl3pPr>
            <a:lvl4pPr marL="1371600" marR="0" indent="0" algn="l" rtl="0">
              <a:spcBef>
                <a:spcPts val="360"/>
              </a:spcBef>
              <a:spcAft>
                <a:spcPts val="0"/>
              </a:spcAft>
              <a:defRPr/>
            </a:lvl4pPr>
            <a:lvl5pPr marL="1828800" marR="0" indent="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807450"/>
            <a:ext cx="3032337" cy="463550"/>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480"/>
              </a:spcBef>
              <a:spcAft>
                <a:spcPts val="0"/>
              </a:spcAft>
              <a:defRPr/>
            </a:lvl2pPr>
            <a:lvl3pPr marL="914400" marR="0" indent="0" algn="l" rtl="0">
              <a:spcBef>
                <a:spcPts val="480"/>
              </a:spcBef>
              <a:spcAft>
                <a:spcPts val="0"/>
              </a:spcAft>
              <a:defRPr/>
            </a:lvl3pPr>
            <a:lvl4pPr marL="1371600" marR="0" indent="0" algn="l" rtl="0">
              <a:spcBef>
                <a:spcPts val="480"/>
              </a:spcBef>
              <a:spcAft>
                <a:spcPts val="0"/>
              </a:spcAft>
              <a:defRPr/>
            </a:lvl4pPr>
            <a:lvl5pPr marL="1828800" marR="0" indent="0" algn="l" rtl="0">
              <a:spcBef>
                <a:spcPts val="48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965362" y="8807450"/>
            <a:ext cx="3032337" cy="463550"/>
          </a:xfrm>
          <a:prstGeom prst="rect">
            <a:avLst/>
          </a:prstGeom>
          <a:noFill/>
          <a:ln>
            <a:noFill/>
          </a:ln>
        </p:spPr>
        <p:txBody>
          <a:bodyPr lIns="91425" tIns="91425" rIns="91425" bIns="91425" anchor="b"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extLst>
      <p:ext uri="{BB962C8B-B14F-4D97-AF65-F5344CB8AC3E}">
        <p14:creationId xmlns:p14="http://schemas.microsoft.com/office/powerpoint/2010/main" val="101206446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ero.noaa.gov/prot_res/stranding/lwd.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nefsc.noaa.gov/psb/surveys/" TargetMode="External"/><Relationship Id="rId5" Type="http://schemas.openxmlformats.org/officeDocument/2006/relationships/hyperlink" Target="http://www.greateratlantic.fisheries.noaa.gov/protected/whaletrp/research/index.html" TargetMode="External"/><Relationship Id="rId4" Type="http://schemas.openxmlformats.org/officeDocument/2006/relationships/hyperlink" Target="http://www.greateratlantic.fisheries.noaa.gov/protected/whaletrp/outreach/index.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Now</a:t>
            </a:r>
            <a:r>
              <a:rPr lang="en-US" baseline="0" dirty="0" smtClean="0"/>
              <a:t> an overview of requirements included in the 2014 amendments to the ALWTRP.  First, I’ll talk about the area NC-FL, then I’ll finish by touching on some northeast requirements and information that I think you might be interested in.</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223804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360"/>
              </a:spcBef>
              <a:spcAft>
                <a:spcPts val="0"/>
              </a:spcAft>
              <a:buClrTx/>
              <a:buSzTx/>
              <a:buFontTx/>
              <a:buNone/>
              <a:tabLst/>
              <a:defRPr/>
            </a:pPr>
            <a:r>
              <a:rPr lang="en-US" dirty="0" smtClean="0"/>
              <a:t>The</a:t>
            </a:r>
            <a:r>
              <a:rPr lang="en-US" baseline="0" dirty="0" smtClean="0"/>
              <a:t> trap/pot gear requirements vary by geographic area. There are 3 trap/pot management areas from NC to FL.  </a:t>
            </a:r>
            <a:endParaRPr lang="en-US" dirty="0" smtClean="0"/>
          </a:p>
          <a:p>
            <a:endParaRPr lang="en-US" dirty="0" smtClean="0"/>
          </a:p>
          <a:p>
            <a:r>
              <a:rPr lang="en-US" dirty="0" smtClean="0"/>
              <a:t>These trap pot areas include:</a:t>
            </a:r>
          </a:p>
          <a:p>
            <a:r>
              <a:rPr lang="en-US" dirty="0" smtClean="0"/>
              <a:t>The</a:t>
            </a:r>
            <a:r>
              <a:rPr lang="en-US" baseline="0" dirty="0" smtClean="0"/>
              <a:t> Southeast US Restricted Area North which extends from central/east FL through SC.  (This area also regulates gillnet fishing under the ALWTRP).  This area is regulated from Nov 15-April 15. </a:t>
            </a:r>
          </a:p>
          <a:p>
            <a:r>
              <a:rPr lang="en-US" baseline="0" dirty="0" smtClean="0"/>
              <a:t>The Southern </a:t>
            </a:r>
            <a:r>
              <a:rPr lang="en-US" baseline="0" dirty="0" err="1" smtClean="0"/>
              <a:t>Nearshore</a:t>
            </a:r>
            <a:r>
              <a:rPr lang="en-US" baseline="0" dirty="0" smtClean="0"/>
              <a:t> Trap Pot waters area which includes areas within our region off NC and S. Florida.   The portion off S. FL is regulated from Dec 1-March 31.  The Portion off NC (which actually extends North through Connecticut) is regulated from Sept 1-May 31.   </a:t>
            </a:r>
          </a:p>
          <a:p>
            <a:r>
              <a:rPr lang="en-US" baseline="0" dirty="0" smtClean="0"/>
              <a:t>The largest area is the Offshore Trap Pot waters area (which also extends Northward) is managed from Sept 1-May 31.</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1751804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175180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Trap/pot trawls are prohibited in the SE</a:t>
            </a:r>
            <a:r>
              <a:rPr lang="en-US" baseline="0" dirty="0" smtClean="0"/>
              <a:t> Restricted area and all buoy lines must be made of sinking line.</a:t>
            </a:r>
            <a:endParaRPr lang="en-US" dirty="0" smtClean="0"/>
          </a:p>
          <a:p>
            <a:endParaRPr lang="en-US" dirty="0" smtClean="0"/>
          </a:p>
          <a:p>
            <a:r>
              <a:rPr lang="en-US" dirty="0" smtClean="0"/>
              <a:t>Gear marking also applies to this area (as it does</a:t>
            </a:r>
            <a:r>
              <a:rPr lang="en-US" baseline="0" dirty="0" smtClean="0"/>
              <a:t> to the other areas shown earlier)</a:t>
            </a:r>
            <a:r>
              <a:rPr lang="en-US" dirty="0" smtClean="0"/>
              <a:t>:  </a:t>
            </a:r>
          </a:p>
          <a:p>
            <a:endParaRPr lang="en-US" dirty="0" smtClean="0"/>
          </a:p>
          <a:p>
            <a:r>
              <a:rPr lang="en-US" b="1" dirty="0" smtClean="0"/>
              <a:t>Surface Buoy Marking:</a:t>
            </a:r>
          </a:p>
          <a:p>
            <a:r>
              <a:rPr lang="en-US" dirty="0" smtClean="0"/>
              <a:t>Markings on trap/pot surface buoys need to identify the associated vessel or fishery with one of the following:</a:t>
            </a:r>
          </a:p>
          <a:p>
            <a:r>
              <a:rPr lang="en-US" dirty="0" smtClean="0"/>
              <a:t>• The owner’s motorboat registration number and/or U.S. vessel documentation number;</a:t>
            </a:r>
          </a:p>
          <a:p>
            <a:r>
              <a:rPr lang="en-US" dirty="0" smtClean="0"/>
              <a:t>• The federal commercial fishing permit number; or</a:t>
            </a:r>
          </a:p>
          <a:p>
            <a:r>
              <a:rPr lang="en-US" dirty="0" smtClean="0"/>
              <a:t>• Whatever positive identification marking is required by the vessel’s home-port state.</a:t>
            </a:r>
          </a:p>
          <a:p>
            <a:r>
              <a:rPr lang="en-US" dirty="0" smtClean="0"/>
              <a:t>When marking is not already required by state or federal regulations, the letters and numbers to mark gear must be at least 1 inch (2.5 cm) in height, block letters or Arabic numbers, in a color that contrasts with the color of the buoy.</a:t>
            </a:r>
          </a:p>
          <a:p>
            <a:endParaRPr lang="en-US" dirty="0" smtClean="0"/>
          </a:p>
          <a:p>
            <a:r>
              <a:rPr lang="en-US" b="1" dirty="0" smtClean="0"/>
              <a:t>Buoy Line Marking:</a:t>
            </a:r>
          </a:p>
          <a:p>
            <a:r>
              <a:rPr lang="en-US" dirty="0" smtClean="0"/>
              <a:t>Buoy lines are to be marked with three 12 inch (30.48 cm), colored marks: one at the top of the buoy line, one midway along the buoy line, and one at the bottom of the buoy line.</a:t>
            </a:r>
          </a:p>
          <a:p>
            <a:r>
              <a:rPr lang="en-US" dirty="0" smtClean="0"/>
              <a:t>Each color code must be permanently affixed on or along the line and each color code must be clearly visible when the gear is hauled or removed from the water. </a:t>
            </a:r>
          </a:p>
          <a:p>
            <a:endParaRPr lang="en-US" dirty="0" smtClean="0"/>
          </a:p>
          <a:p>
            <a:r>
              <a:rPr lang="en-US" dirty="0" smtClean="0"/>
              <a:t>ORANGE: • Southern </a:t>
            </a:r>
            <a:r>
              <a:rPr lang="en-US" dirty="0" err="1" smtClean="0"/>
              <a:t>Nearshore</a:t>
            </a:r>
            <a:r>
              <a:rPr lang="en-US" dirty="0" smtClean="0"/>
              <a:t> Trap/Pot Waters.</a:t>
            </a:r>
          </a:p>
          <a:p>
            <a:r>
              <a:rPr lang="en-US" dirty="0" smtClean="0"/>
              <a:t>BLACK • Offshore Trap/Pot Waters; </a:t>
            </a:r>
          </a:p>
          <a:p>
            <a:r>
              <a:rPr lang="en-US" dirty="0" smtClean="0"/>
              <a:t>BLUE &amp; ORANGE • Southeast Restricted Area North- state waters</a:t>
            </a:r>
          </a:p>
          <a:p>
            <a:r>
              <a:rPr lang="en-US" dirty="0" smtClean="0"/>
              <a:t>GREEN &amp; ORANGE • Southeast Restricted Area North- Federal </a:t>
            </a:r>
            <a:r>
              <a:rPr lang="en-US" dirty="0" err="1" smtClean="0"/>
              <a:t>watersust</a:t>
            </a:r>
            <a:r>
              <a:rPr lang="en-US" dirty="0" smtClean="0"/>
              <a:t> be permanently affixed on or along the line and each color code must be clearly visible when the gear is hauled or removed from the water. </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353472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Now,</a:t>
            </a:r>
            <a:r>
              <a:rPr lang="en-US" baseline="0" dirty="0" smtClean="0"/>
              <a:t> to briefly touch on a few measures in the Northeast.  Like elsewhere along the East Coast, ALWTRP requirements (including 2014 measures) in the Northeast vary by season and area.</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3368483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These are not all the NE measures; rather, just a few points that I thought you might be</a:t>
            </a:r>
            <a:r>
              <a:rPr lang="en-US" baseline="0" dirty="0" smtClean="0"/>
              <a:t> interested in.</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33307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1181100" y="695325"/>
            <a:ext cx="4635500" cy="34766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43" name="Shape 543"/>
          <p:cNvSpPr txBox="1">
            <a:spLocks noGrp="1"/>
          </p:cNvSpPr>
          <p:nvPr>
            <p:ph type="body" idx="1"/>
          </p:nvPr>
        </p:nvSpPr>
        <p:spPr>
          <a:xfrm>
            <a:off x="933026" y="4403725"/>
            <a:ext cx="5131646" cy="4171950"/>
          </a:xfrm>
          <a:prstGeom prst="rect">
            <a:avLst/>
          </a:prstGeom>
          <a:noFill/>
          <a:ln>
            <a:noFill/>
          </a:ln>
        </p:spPr>
        <p:txBody>
          <a:bodyPr lIns="92925" tIns="46450" rIns="92925" bIns="46450" anchor="t" anchorCtr="0">
            <a:noAutofit/>
          </a:bodyPr>
          <a:lstStyle/>
          <a:p>
            <a:pPr marL="0" marR="0" lvl="0" indent="0" algn="l" rtl="0">
              <a:spcBef>
                <a:spcPts val="0"/>
              </a:spcBef>
              <a:spcAft>
                <a:spcPts val="0"/>
              </a:spcAft>
              <a:buClr>
                <a:schemeClr val="dk2"/>
              </a:buClr>
              <a:buSzPct val="100000"/>
              <a:buFont typeface="Arial"/>
              <a:buNone/>
            </a:pPr>
            <a:r>
              <a:rPr lang="en-US" sz="1200" b="0" i="0" u="none" strike="noStrike" cap="none" baseline="0" dirty="0" smtClean="0">
                <a:solidFill>
                  <a:schemeClr val="dk2"/>
                </a:solidFill>
                <a:latin typeface="Arial Narrow"/>
                <a:ea typeface="Arial Narrow"/>
                <a:cs typeface="Arial Narrow"/>
                <a:sym typeface="Arial Narrow"/>
              </a:rPr>
              <a:t>Marine mammals are protected by the MMPA.  Like the ESA, it has set a high bar in terms of protection.</a:t>
            </a:r>
          </a:p>
          <a:p>
            <a:pPr marL="0" marR="0" lvl="0" indent="0" algn="l" rtl="0">
              <a:spcBef>
                <a:spcPts val="0"/>
              </a:spcBef>
              <a:spcAft>
                <a:spcPts val="0"/>
              </a:spcAft>
              <a:buClr>
                <a:schemeClr val="dk2"/>
              </a:buClr>
              <a:buSzPct val="100000"/>
              <a:buFont typeface="Arial"/>
              <a:buNone/>
            </a:pPr>
            <a:endParaRPr lang="en-US" sz="1200" b="0" i="0" u="none" strike="noStrike" cap="none" baseline="0" dirty="0" smtClean="0">
              <a:solidFill>
                <a:schemeClr val="dk2"/>
              </a:solidFill>
              <a:latin typeface="Arial Narrow"/>
              <a:ea typeface="Arial Narrow"/>
              <a:cs typeface="Arial Narrow"/>
              <a:sym typeface="Arial Narrow"/>
            </a:endParaRPr>
          </a:p>
          <a:p>
            <a:pPr marL="0" marR="0" lvl="0" indent="0" algn="l" rtl="0">
              <a:spcBef>
                <a:spcPts val="0"/>
              </a:spcBef>
              <a:spcAft>
                <a:spcPts val="0"/>
              </a:spcAft>
              <a:buClr>
                <a:schemeClr val="dk2"/>
              </a:buClr>
              <a:buSzPct val="100000"/>
              <a:buFont typeface="Arial"/>
              <a:buNone/>
            </a:pPr>
            <a:r>
              <a:rPr lang="en-US" sz="1200" b="0" i="0" u="none" strike="noStrike" cap="none" baseline="0" dirty="0" smtClean="0">
                <a:solidFill>
                  <a:schemeClr val="dk2"/>
                </a:solidFill>
                <a:latin typeface="Arial Narrow"/>
                <a:ea typeface="Arial Narrow"/>
                <a:cs typeface="Arial Narrow"/>
                <a:sym typeface="Arial Narrow"/>
              </a:rPr>
              <a:t>Example of Conservation Equivalency:  current proposed rule that team recommended move forward asked that the closed area to lobster fishing (currently closed from Jan 15-Mar 15) be changed to Feb 1 to Mar 31 due to weather and logistic concerns.  (Note Length of time equivalent).  As the “conservation equivalency,” the proposal expanded the closed area to protect </a:t>
            </a:r>
            <a:r>
              <a:rPr lang="en-US" sz="1200" b="0" i="0" u="none" strike="noStrike" cap="none" baseline="0" smtClean="0">
                <a:solidFill>
                  <a:schemeClr val="dk2"/>
                </a:solidFill>
                <a:latin typeface="Arial Narrow"/>
                <a:ea typeface="Arial Narrow"/>
                <a:cs typeface="Arial Narrow"/>
                <a:sym typeface="Arial Narrow"/>
              </a:rPr>
              <a:t>right whales.  </a:t>
            </a:r>
            <a:endParaRPr lang="en-US" sz="1200" b="0" i="0" u="none" strike="noStrike" cap="none" baseline="0" dirty="0">
              <a:solidFill>
                <a:schemeClr val="dk2"/>
              </a:solidFill>
              <a:latin typeface="Arial Narrow"/>
              <a:ea typeface="Arial Narrow"/>
              <a:cs typeface="Arial Narrow"/>
              <a:sym typeface="Arial Narrow"/>
            </a:endParaRPr>
          </a:p>
        </p:txBody>
      </p:sp>
      <p:sp>
        <p:nvSpPr>
          <p:cNvPr id="544" name="Shape 544"/>
          <p:cNvSpPr txBox="1">
            <a:spLocks noGrp="1"/>
          </p:cNvSpPr>
          <p:nvPr>
            <p:ph type="sldNum" idx="12"/>
          </p:nvPr>
        </p:nvSpPr>
        <p:spPr>
          <a:xfrm>
            <a:off x="3965362" y="8807450"/>
            <a:ext cx="3032337" cy="463550"/>
          </a:xfrm>
          <a:prstGeom prst="rect">
            <a:avLst/>
          </a:prstGeom>
          <a:noFill/>
          <a:ln>
            <a:noFill/>
          </a:ln>
        </p:spPr>
        <p:txBody>
          <a:bodyPr lIns="92925" tIns="46450" rIns="92925" bIns="46450" anchor="b" anchorCtr="0">
            <a:no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1181100" y="695325"/>
            <a:ext cx="4635500" cy="34766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43" name="Shape 543"/>
          <p:cNvSpPr txBox="1">
            <a:spLocks noGrp="1"/>
          </p:cNvSpPr>
          <p:nvPr>
            <p:ph type="body" idx="1"/>
          </p:nvPr>
        </p:nvSpPr>
        <p:spPr>
          <a:xfrm>
            <a:off x="933026" y="4403725"/>
            <a:ext cx="5131646" cy="4171950"/>
          </a:xfrm>
          <a:prstGeom prst="rect">
            <a:avLst/>
          </a:prstGeom>
          <a:noFill/>
          <a:ln>
            <a:noFill/>
          </a:ln>
        </p:spPr>
        <p:txBody>
          <a:bodyPr lIns="92925" tIns="46450" rIns="92925" bIns="46450" anchor="t" anchorCtr="0">
            <a:noAutofit/>
          </a:bodyPr>
          <a:lstStyle/>
          <a:p>
            <a:pPr marL="0" marR="0" lvl="0" indent="0" algn="l" rtl="0">
              <a:spcBef>
                <a:spcPts val="0"/>
              </a:spcBef>
              <a:spcAft>
                <a:spcPts val="0"/>
              </a:spcAft>
              <a:buClr>
                <a:schemeClr val="dk2"/>
              </a:buClr>
              <a:buSzPct val="100000"/>
              <a:buFont typeface="Arial"/>
              <a:buNone/>
            </a:pPr>
            <a:r>
              <a:rPr lang="en-US" sz="1200" b="0" i="0" u="none" strike="noStrike" cap="none" baseline="0" dirty="0" smtClean="0">
                <a:solidFill>
                  <a:schemeClr val="dk2"/>
                </a:solidFill>
                <a:latin typeface="Arial Narrow"/>
                <a:ea typeface="Arial Narrow"/>
                <a:cs typeface="Arial Narrow"/>
                <a:sym typeface="Arial Narrow"/>
              </a:rPr>
              <a:t>Marine mammals are protected by the MMPA.  Like the ESA, it has set a high bar in terms of protection.</a:t>
            </a:r>
            <a:endParaRPr lang="en-US" sz="1200" b="0" i="0" u="none" strike="noStrike" cap="none" baseline="0" dirty="0">
              <a:solidFill>
                <a:schemeClr val="dk2"/>
              </a:solidFill>
              <a:latin typeface="Arial Narrow"/>
              <a:ea typeface="Arial Narrow"/>
              <a:cs typeface="Arial Narrow"/>
              <a:sym typeface="Arial Narrow"/>
            </a:endParaRPr>
          </a:p>
        </p:txBody>
      </p:sp>
      <p:sp>
        <p:nvSpPr>
          <p:cNvPr id="544" name="Shape 544"/>
          <p:cNvSpPr txBox="1">
            <a:spLocks noGrp="1"/>
          </p:cNvSpPr>
          <p:nvPr>
            <p:ph type="sldNum" idx="12"/>
          </p:nvPr>
        </p:nvSpPr>
        <p:spPr>
          <a:xfrm>
            <a:off x="3965362" y="8807450"/>
            <a:ext cx="3032337" cy="463550"/>
          </a:xfrm>
          <a:prstGeom prst="rect">
            <a:avLst/>
          </a:prstGeom>
          <a:noFill/>
          <a:ln>
            <a:noFill/>
          </a:ln>
        </p:spPr>
        <p:txBody>
          <a:bodyPr lIns="92925" tIns="46450" rIns="92925" bIns="46450" anchor="b" anchorCtr="0">
            <a:no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Is this slide needed?  Was trying to make direct link to</a:t>
            </a:r>
            <a:r>
              <a:rPr lang="en-US" baseline="0" dirty="0" smtClean="0"/>
              <a:t> SA BSB pot fishery.</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151805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933026" y="4403725"/>
            <a:ext cx="5131646" cy="4171950"/>
          </a:xfrm>
          <a:prstGeom prst="rect">
            <a:avLst/>
          </a:prstGeom>
        </p:spPr>
        <p:txBody>
          <a:bodyPr lIns="91425" tIns="91425" rIns="91425" bIns="91425" anchor="t" anchorCtr="0">
            <a:noAutofit/>
          </a:bodyPr>
          <a:lstStyle/>
          <a:p>
            <a:pPr>
              <a:spcBef>
                <a:spcPts val="0"/>
              </a:spcBef>
              <a:buNone/>
            </a:pPr>
            <a:endParaRPr/>
          </a:p>
        </p:txBody>
      </p:sp>
      <p:sp>
        <p:nvSpPr>
          <p:cNvPr id="275" name="Shape 275"/>
          <p:cNvSpPr>
            <a:spLocks noGrp="1" noRot="1" noChangeAspect="1"/>
          </p:cNvSpPr>
          <p:nvPr>
            <p:ph type="sldImg" idx="2"/>
          </p:nvPr>
        </p:nvSpPr>
        <p:spPr>
          <a:xfrm>
            <a:off x="1181100" y="695325"/>
            <a:ext cx="4635500" cy="34766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360"/>
              </a:spcBef>
              <a:spcAft>
                <a:spcPts val="0"/>
              </a:spcAft>
              <a:buClrTx/>
              <a:buSzTx/>
              <a:buFontTx/>
              <a:buNone/>
              <a:tabLst/>
              <a:defRPr/>
            </a:pPr>
            <a:r>
              <a:rPr lang="en-US" sz="1200" b="1" i="0" kern="1200" dirty="0" smtClean="0">
                <a:solidFill>
                  <a:schemeClr val="tx1"/>
                </a:solidFill>
                <a:effectLst/>
                <a:latin typeface="+mn-lt"/>
                <a:ea typeface="+mn-ea"/>
                <a:cs typeface="+mn-cs"/>
              </a:rPr>
              <a:t>MMPA</a:t>
            </a:r>
          </a:p>
          <a:p>
            <a:pPr marL="0" marR="0" indent="0" algn="l" defTabSz="457200" rtl="0" eaLnBrk="1" fontAlgn="auto" latinLnBrk="0" hangingPunct="1">
              <a:lnSpc>
                <a:spcPct val="100000"/>
              </a:lnSpc>
              <a:spcBef>
                <a:spcPts val="360"/>
              </a:spcBef>
              <a:spcAft>
                <a:spcPts val="0"/>
              </a:spcAft>
              <a:buClrTx/>
              <a:buSzTx/>
              <a:buFontTx/>
              <a:buNone/>
              <a:tabLst/>
              <a:defRPr/>
            </a:pPr>
            <a:r>
              <a:rPr lang="en-US" sz="1200" b="0" i="0" kern="1200" dirty="0" smtClean="0">
                <a:solidFill>
                  <a:schemeClr val="tx1"/>
                </a:solidFill>
                <a:effectLst/>
                <a:latin typeface="+mn-lt"/>
                <a:ea typeface="+mn-ea"/>
                <a:cs typeface="+mn-cs"/>
              </a:rPr>
              <a:t>First,</a:t>
            </a:r>
            <a:r>
              <a:rPr lang="en-US" sz="1200" b="0" i="0" kern="1200" baseline="0" dirty="0" smtClean="0">
                <a:solidFill>
                  <a:schemeClr val="tx1"/>
                </a:solidFill>
                <a:effectLst/>
                <a:latin typeface="+mn-lt"/>
                <a:ea typeface="+mn-ea"/>
                <a:cs typeface="+mn-cs"/>
              </a:rPr>
              <a:t> a primer on the Marine Mammal Protection Act –the MMPA is important because it’s </a:t>
            </a:r>
            <a:r>
              <a:rPr lang="en-US" sz="1200" b="0" i="0" kern="1200" baseline="0" dirty="0" smtClean="0">
                <a:solidFill>
                  <a:schemeClr val="tx1"/>
                </a:solidFill>
                <a:effectLst/>
                <a:latin typeface="+mn-lt"/>
                <a:ea typeface="+mn-ea"/>
                <a:cs typeface="+mn-cs"/>
              </a:rPr>
              <a:t>what drives </a:t>
            </a:r>
            <a:r>
              <a:rPr lang="en-US" sz="1200" b="0" i="0" kern="1200" baseline="0" dirty="0" smtClean="0">
                <a:solidFill>
                  <a:schemeClr val="tx1"/>
                </a:solidFill>
                <a:effectLst/>
                <a:latin typeface="+mn-lt"/>
                <a:ea typeface="+mn-ea"/>
                <a:cs typeface="+mn-cs"/>
              </a:rPr>
              <a:t>the goals of Take Reduction Teams/Plans.  I’m not going to read all of this information, you can see it on the slide and/or consult the MMPA yourselves.  However, the take home message is that the MMPA allows only .9 right whales to be seriously injured or killed from commercial fisheries each year.  If we’re above PBR for an endangered marine mammal species and the species is interacting with Category I and II fisheries, t</a:t>
            </a:r>
            <a:r>
              <a:rPr lang="en-US" dirty="0" smtClean="0"/>
              <a:t>he MMMPA mandates that we develop and implement Take Reduction Plans to get above PBR.</a:t>
            </a:r>
            <a:r>
              <a:rPr lang="en-US" baseline="0" dirty="0" smtClean="0"/>
              <a:t>  </a:t>
            </a:r>
          </a:p>
          <a:p>
            <a:pPr marL="0" marR="0" indent="0" algn="l" defTabSz="457200" rtl="0" eaLnBrk="1" fontAlgn="auto" latinLnBrk="0" hangingPunct="1">
              <a:lnSpc>
                <a:spcPct val="100000"/>
              </a:lnSpc>
              <a:spcBef>
                <a:spcPts val="36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360"/>
              </a:spcBef>
              <a:spcAft>
                <a:spcPts val="0"/>
              </a:spcAft>
              <a:buClrTx/>
              <a:buSzTx/>
              <a:buFontTx/>
              <a:buNone/>
              <a:tabLst/>
              <a:defRPr/>
            </a:pPr>
            <a:r>
              <a:rPr lang="en-US" b="1" baseline="0" dirty="0" smtClean="0"/>
              <a:t>Take Reduction Team</a:t>
            </a:r>
            <a:endParaRPr lang="en-US" b="0" baseline="0" dirty="0" smtClean="0"/>
          </a:p>
          <a:p>
            <a:pPr marL="0" marR="0" indent="0" algn="l" defTabSz="457200" rtl="0" eaLnBrk="1" fontAlgn="auto" latinLnBrk="0" hangingPunct="1">
              <a:lnSpc>
                <a:spcPct val="100000"/>
              </a:lnSpc>
              <a:spcBef>
                <a:spcPts val="360"/>
              </a:spcBef>
              <a:spcAft>
                <a:spcPts val="0"/>
              </a:spcAft>
              <a:buClrTx/>
              <a:buSzTx/>
              <a:buFontTx/>
              <a:buNone/>
              <a:tabLst/>
              <a:defRPr/>
            </a:pPr>
            <a:r>
              <a:rPr lang="en-US" b="0" baseline="0" dirty="0" smtClean="0"/>
              <a:t>Section 118 of MMPA specifies that m</a:t>
            </a:r>
            <a:r>
              <a:rPr lang="en-US" baseline="0" dirty="0" smtClean="0"/>
              <a:t>embers shall have expertise regarding the conservation or biology of the marine mammal species, or the fishing practices which result in incidental serious injuries or mortalities.  Members shall include representatives from:  Federal agencies, coastal states that have fisheries interact with the stock, regional Fishery Management Councils, interstate fisheries commissions, academic/scientific organizations, Environmental groups, all commercial fisheries that interact with the stocks.</a:t>
            </a:r>
          </a:p>
          <a:p>
            <a:pPr marL="0" marR="0" indent="0" algn="l" defTabSz="457200" rtl="0" eaLnBrk="1" fontAlgn="auto" latinLnBrk="0" hangingPunct="1">
              <a:lnSpc>
                <a:spcPct val="100000"/>
              </a:lnSpc>
              <a:spcBef>
                <a:spcPts val="36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360"/>
              </a:spcBef>
              <a:spcAft>
                <a:spcPts val="0"/>
              </a:spcAft>
              <a:buClrTx/>
              <a:buSzTx/>
              <a:buFontTx/>
              <a:buNone/>
              <a:tabLst/>
              <a:defRPr/>
            </a:pPr>
            <a:r>
              <a:rPr lang="en-US" baseline="0" dirty="0" smtClean="0"/>
              <a:t>NARWs are managed under the ALWTRP along with fin whales and humpback whales.</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Goal</a:t>
            </a:r>
            <a:r>
              <a:rPr lang="en-US" baseline="0" dirty="0" smtClean="0"/>
              <a:t> of Take Reduction Plans is to reduce serious injury and mortality to below PBR within 6 month of plan implementation and to reduce serious injury and mortality to insignificant levels within 5 years of plan implementation.</a:t>
            </a:r>
          </a:p>
          <a:p>
            <a:endParaRPr lang="en-US" baseline="0" dirty="0" smtClean="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81040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933027" y="4403725"/>
            <a:ext cx="5131646" cy="4171950"/>
          </a:xfrm>
          <a:prstGeom prst="rect">
            <a:avLst/>
          </a:prstGeom>
        </p:spPr>
        <p:txBody>
          <a:bodyPr lIns="91419" tIns="91419" rIns="91419" bIns="91419" anchor="t" anchorCtr="0">
            <a:noAutofit/>
          </a:bodyPr>
          <a:lstStyle/>
          <a:p>
            <a:pPr marL="0" marR="0" lvl="0" indent="0" algn="l" defTabSz="457200" rtl="0" eaLnBrk="1" fontAlgn="auto" latinLnBrk="0" hangingPunct="1">
              <a:lnSpc>
                <a:spcPct val="100000"/>
              </a:lnSpc>
              <a:spcBef>
                <a:spcPts val="360"/>
              </a:spcBef>
              <a:spcAft>
                <a:spcPts val="0"/>
              </a:spcAft>
              <a:buClrTx/>
              <a:buSzTx/>
              <a:buFontTx/>
              <a:buNone/>
              <a:tabLst/>
              <a:defRPr/>
            </a:pPr>
            <a:r>
              <a:rPr kumimoji="0" lang="en-US" sz="12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rPr>
              <a:t>Atlantic Large Whale Take Reduction Plan:  effective in 1997 and amended several</a:t>
            </a:r>
            <a:r>
              <a:rPr kumimoji="0" lang="en-US" sz="1200" b="0" i="0" u="none" strike="noStrike" kern="0" cap="none" spc="0" normalizeH="0" noProof="0" dirty="0" smtClean="0">
                <a:ln>
                  <a:noFill/>
                </a:ln>
                <a:solidFill>
                  <a:schemeClr val="dk2"/>
                </a:solidFill>
                <a:effectLst/>
                <a:uLnTx/>
                <a:uFillTx/>
                <a:latin typeface="Arial Narrow"/>
                <a:ea typeface="Arial Narrow"/>
                <a:cs typeface="Arial Narrow"/>
                <a:sym typeface="Arial Narrow"/>
              </a:rPr>
              <a:t> times since because the plan was not achieving the goals of the MMPA:  reducing SI and mortality to below PBR.  Regulatory efforts include </a:t>
            </a:r>
            <a:r>
              <a:rPr lang="en-US" sz="1200" b="0" i="0" kern="1200" dirty="0" smtClean="0">
                <a:solidFill>
                  <a:schemeClr val="tx1"/>
                </a:solidFill>
                <a:effectLst/>
                <a:latin typeface="+mn-lt"/>
                <a:ea typeface="+mn-ea"/>
                <a:cs typeface="+mn-cs"/>
              </a:rPr>
              <a:t>broad-based gear modifications, time-area closures, and gear marking.  </a:t>
            </a:r>
            <a:endParaRPr lang="en-US"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360"/>
              </a:spcBef>
              <a:spcAft>
                <a:spcPts val="0"/>
              </a:spcAft>
              <a:buClrTx/>
              <a:buSzTx/>
              <a:buFontTx/>
              <a:buNone/>
              <a:tabLst/>
              <a:defRPr/>
            </a:pPr>
            <a:endParaRPr lang="en-US" dirty="0" smtClean="0"/>
          </a:p>
          <a:p>
            <a:r>
              <a:rPr lang="en-US" baseline="0" dirty="0" smtClean="0"/>
              <a:t>In addition to the regulatory efforts, we implement a number of </a:t>
            </a:r>
            <a:r>
              <a:rPr lang="en-US" sz="1200" b="0" i="0" kern="1200" dirty="0" smtClean="0">
                <a:solidFill>
                  <a:schemeClr val="tx1"/>
                </a:solidFill>
                <a:effectLst/>
                <a:latin typeface="+mn-lt"/>
                <a:ea typeface="+mn-ea"/>
                <a:cs typeface="+mn-cs"/>
              </a:rPr>
              <a:t>non-regulatory programs, including:  </a:t>
            </a:r>
            <a:r>
              <a:rPr lang="en-US" sz="1200" b="1" i="0" u="none" strike="noStrike" kern="1200" dirty="0" smtClean="0">
                <a:solidFill>
                  <a:schemeClr val="tx1"/>
                </a:solidFill>
                <a:effectLst/>
                <a:latin typeface="+mn-lt"/>
                <a:ea typeface="+mn-ea"/>
                <a:cs typeface="+mn-cs"/>
                <a:hlinkClick r:id="rId3"/>
              </a:rPr>
              <a:t>disentanglement efforts</a:t>
            </a:r>
            <a:r>
              <a:rPr lang="en-US" sz="1200" b="1" i="0" u="none" strike="noStrike" kern="1200" dirty="0" smtClean="0">
                <a:solidFill>
                  <a:schemeClr val="tx1"/>
                </a:solidFill>
                <a:effectLst/>
                <a:latin typeface="+mn-lt"/>
                <a:ea typeface="+mn-ea"/>
                <a:cs typeface="+mn-cs"/>
              </a:rPr>
              <a:t>, e</a:t>
            </a:r>
            <a:r>
              <a:rPr lang="en-US" sz="1200" b="0" i="0" kern="1200" dirty="0" smtClean="0">
                <a:solidFill>
                  <a:schemeClr val="tx1"/>
                </a:solidFill>
                <a:effectLst/>
                <a:latin typeface="+mn-lt"/>
                <a:ea typeface="+mn-ea"/>
                <a:cs typeface="+mn-cs"/>
              </a:rPr>
              <a:t>xtensive </a:t>
            </a:r>
            <a:r>
              <a:rPr lang="en-US" sz="1200" b="1" i="0" u="none" strike="noStrike" kern="1200" dirty="0" smtClean="0">
                <a:solidFill>
                  <a:schemeClr val="tx1"/>
                </a:solidFill>
                <a:effectLst/>
                <a:latin typeface="+mn-lt"/>
                <a:ea typeface="+mn-ea"/>
                <a:cs typeface="+mn-cs"/>
                <a:hlinkClick r:id="rId4"/>
              </a:rPr>
              <a:t>outreach efforts</a:t>
            </a:r>
            <a:r>
              <a:rPr lang="en-US" sz="1200" b="0" i="0" kern="1200" dirty="0" smtClean="0">
                <a:solidFill>
                  <a:schemeClr val="tx1"/>
                </a:solidFill>
                <a:effectLst/>
                <a:latin typeface="+mn-lt"/>
                <a:ea typeface="+mn-ea"/>
                <a:cs typeface="+mn-cs"/>
              </a:rPr>
              <a:t> in key areas; </a:t>
            </a:r>
            <a:r>
              <a:rPr lang="en-US" sz="1200" b="1" i="0" u="none" strike="noStrike" kern="1200" dirty="0" smtClean="0">
                <a:solidFill>
                  <a:schemeClr val="tx1"/>
                </a:solidFill>
                <a:effectLst/>
                <a:latin typeface="+mn-lt"/>
                <a:ea typeface="+mn-ea"/>
                <a:cs typeface="+mn-cs"/>
                <a:hlinkClick r:id="rId5"/>
              </a:rPr>
              <a:t>research</a:t>
            </a:r>
            <a:r>
              <a:rPr lang="en-US" sz="1200" b="0" i="0" kern="1200" dirty="0" smtClean="0">
                <a:solidFill>
                  <a:schemeClr val="tx1"/>
                </a:solidFill>
                <a:effectLst/>
                <a:latin typeface="+mn-lt"/>
                <a:ea typeface="+mn-ea"/>
                <a:cs typeface="+mn-cs"/>
              </a:rPr>
              <a:t>; and </a:t>
            </a:r>
            <a:r>
              <a:rPr lang="en-US" sz="1200" b="1" i="0" u="none" strike="noStrike" kern="1200" dirty="0" smtClean="0">
                <a:solidFill>
                  <a:schemeClr val="tx1"/>
                </a:solidFill>
                <a:effectLst/>
                <a:latin typeface="+mn-lt"/>
                <a:ea typeface="+mn-ea"/>
                <a:cs typeface="+mn-cs"/>
                <a:hlinkClick r:id="rId6"/>
              </a:rPr>
              <a:t>right whale surveillance program</a:t>
            </a:r>
            <a:r>
              <a:rPr lang="en-US" sz="1200" b="1" i="0" u="none" strike="noStrike" kern="1200" dirty="0"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a:t>
            </a:r>
          </a:p>
          <a:p>
            <a:endParaRPr lang="en-US" baseline="0" dirty="0" smtClean="0"/>
          </a:p>
          <a:p>
            <a:endParaRPr dirty="0"/>
          </a:p>
        </p:txBody>
      </p:sp>
      <p:sp>
        <p:nvSpPr>
          <p:cNvPr id="275" name="Shape 275"/>
          <p:cNvSpPr>
            <a:spLocks noGrp="1" noRot="1" noChangeAspect="1"/>
          </p:cNvSpPr>
          <p:nvPr>
            <p:ph type="sldImg" idx="2"/>
          </p:nvPr>
        </p:nvSpPr>
        <p:spPr>
          <a:xfrm>
            <a:off x="1181100" y="695325"/>
            <a:ext cx="4635500" cy="34766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Take</a:t>
            </a:r>
            <a:r>
              <a:rPr lang="en-US" baseline="0" dirty="0" smtClean="0"/>
              <a:t> home message:  we have yet to achieve PBR.  From 2007-2011, the number of known SI&amp;M NARW cases from fisheries interactions was over 3/year.  The ALWTRP was amended this year because we were above PBR.</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457200" lvl="1" indent="-88900">
              <a:spcBef>
                <a:spcPts val="0"/>
              </a:spcBef>
              <a:buClr>
                <a:srgbClr val="000000"/>
              </a:buClr>
              <a:buFont typeface="Courier New"/>
              <a:buChar char="o"/>
            </a:pPr>
            <a:endParaRPr lang="en-US" smtClean="0"/>
          </a:p>
          <a:p>
            <a:pPr marL="914400" lvl="2" indent="-88900">
              <a:spcBef>
                <a:spcPts val="0"/>
              </a:spcBef>
              <a:buClr>
                <a:srgbClr val="000000"/>
              </a:buClr>
              <a:buFont typeface="Wingdings"/>
              <a:buChar char="§"/>
            </a:pPr>
            <a:endParaRPr lang="en-US" smtClean="0"/>
          </a:p>
          <a:p>
            <a:pPr marL="1371600" lvl="3" indent="-88900">
              <a:spcBef>
                <a:spcPts val="0"/>
              </a:spcBef>
              <a:buClr>
                <a:srgbClr val="000000"/>
              </a:buClr>
              <a:buFont typeface="Arial"/>
              <a:buChar char="●"/>
            </a:pPr>
            <a:endParaRPr lang="en-US" smtClean="0"/>
          </a:p>
          <a:p>
            <a:pPr marL="1828800" lvl="4" indent="-88900">
              <a:spcBef>
                <a:spcPts val="0"/>
              </a:spcBef>
              <a:buClr>
                <a:srgbClr val="000000"/>
              </a:buClr>
              <a:buFont typeface="Courier New"/>
              <a:buChar char="o"/>
            </a:pPr>
            <a:endParaRPr lang="en-US" smtClean="0"/>
          </a:p>
          <a:p>
            <a:pPr marL="2286000" lvl="5" indent="-88900">
              <a:spcBef>
                <a:spcPts val="0"/>
              </a:spcBef>
              <a:buClr>
                <a:srgbClr val="000000"/>
              </a:buClr>
              <a:buFont typeface="Wingdings"/>
              <a:buChar char="§"/>
            </a:pPr>
            <a:endParaRPr lang="en-US" smtClean="0"/>
          </a:p>
          <a:p>
            <a:pPr marL="2743200" lvl="6" indent="-88900">
              <a:spcBef>
                <a:spcPts val="0"/>
              </a:spcBef>
              <a:buClr>
                <a:srgbClr val="000000"/>
              </a:buClr>
              <a:buFont typeface="Arial"/>
              <a:buChar char="●"/>
            </a:pPr>
            <a:endParaRPr lang="en-US" smtClean="0"/>
          </a:p>
          <a:p>
            <a:pPr marL="3200400" lvl="7" indent="-88900">
              <a:spcBef>
                <a:spcPts val="0"/>
              </a:spcBef>
              <a:buClr>
                <a:srgbClr val="000000"/>
              </a:buClr>
              <a:buFont typeface="Courier New"/>
              <a:buChar char="o"/>
            </a:pPr>
            <a:endParaRPr lang="en-US" smtClean="0"/>
          </a:p>
          <a:p>
            <a:pPr marL="3657600" lvl="8" indent="-88900">
              <a:spcBef>
                <a:spcPts val="0"/>
              </a:spcBef>
              <a:buClr>
                <a:srgbClr val="000000"/>
              </a:buClr>
              <a:buFont typeface="Wingdings"/>
              <a:buChar char="§"/>
            </a:pPr>
            <a:endParaRPr lang="en-US"/>
          </a:p>
        </p:txBody>
      </p:sp>
    </p:spTree>
    <p:extLst>
      <p:ext uri="{BB962C8B-B14F-4D97-AF65-F5344CB8AC3E}">
        <p14:creationId xmlns:p14="http://schemas.microsoft.com/office/powerpoint/2010/main" val="81040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81100" y="695325"/>
            <a:ext cx="4635500" cy="34766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1" name="Shape 301"/>
          <p:cNvSpPr txBox="1">
            <a:spLocks noGrp="1"/>
          </p:cNvSpPr>
          <p:nvPr>
            <p:ph type="body" idx="1"/>
          </p:nvPr>
        </p:nvSpPr>
        <p:spPr>
          <a:xfrm>
            <a:off x="933026" y="4403725"/>
            <a:ext cx="5131646" cy="4171950"/>
          </a:xfrm>
          <a:prstGeom prst="rect">
            <a:avLst/>
          </a:prstGeom>
          <a:noFill/>
          <a:ln>
            <a:noFill/>
          </a:ln>
        </p:spPr>
        <p:txBody>
          <a:bodyPr lIns="92925" tIns="46450" rIns="92925" bIns="46450" anchor="t" anchorCtr="0">
            <a:noAutofit/>
          </a:bodyPr>
          <a:lstStyle/>
          <a:p>
            <a:pPr marL="0" marR="0" lvl="0" indent="0" algn="l" rtl="0">
              <a:spcBef>
                <a:spcPts val="0"/>
              </a:spcBef>
              <a:spcAft>
                <a:spcPts val="0"/>
              </a:spcAft>
              <a:buNone/>
            </a:pPr>
            <a:r>
              <a:rPr lang="en-US" sz="1200" b="0" i="0" u="none" strike="noStrike" cap="none" baseline="0" dirty="0" smtClean="0">
                <a:solidFill>
                  <a:schemeClr val="dk1"/>
                </a:solidFill>
                <a:latin typeface="Arial"/>
                <a:ea typeface="Arial"/>
                <a:cs typeface="Arial"/>
                <a:sym typeface="Arial"/>
              </a:rPr>
              <a:t>The team took at two tiered approach to addressing large whale (and specifically RW) entanglements.  There were two discernable types of problematic fishing gear which increased entanglement b/c this gear rises in the water column where whales swim or feed---these gear types included  floating </a:t>
            </a:r>
            <a:r>
              <a:rPr lang="en-US" sz="1200" b="0" i="0" u="none" strike="noStrike" cap="none" baseline="0" dirty="0" err="1" smtClean="0">
                <a:solidFill>
                  <a:schemeClr val="dk1"/>
                </a:solidFill>
                <a:latin typeface="Arial"/>
                <a:ea typeface="Arial"/>
                <a:cs typeface="Arial"/>
                <a:sym typeface="Arial"/>
              </a:rPr>
              <a:t>groundline</a:t>
            </a:r>
            <a:r>
              <a:rPr lang="en-US" sz="1200" b="0" i="0" u="none" strike="noStrike" cap="none" baseline="0" dirty="0" smtClean="0">
                <a:solidFill>
                  <a:schemeClr val="dk1"/>
                </a:solidFill>
                <a:latin typeface="Arial"/>
                <a:ea typeface="Arial"/>
                <a:cs typeface="Arial"/>
                <a:sym typeface="Arial"/>
              </a:rPr>
              <a:t> and buoy lines.  First, the team focused on </a:t>
            </a:r>
            <a:r>
              <a:rPr lang="en-US" sz="1200" b="0" i="0" u="none" strike="noStrike" cap="none" baseline="0" dirty="0" err="1" smtClean="0">
                <a:solidFill>
                  <a:schemeClr val="dk1"/>
                </a:solidFill>
                <a:latin typeface="Arial"/>
                <a:ea typeface="Arial"/>
                <a:cs typeface="Arial"/>
                <a:sym typeface="Arial"/>
              </a:rPr>
              <a:t>groundlines</a:t>
            </a:r>
            <a:r>
              <a:rPr lang="en-US" sz="1200" b="0" i="0" u="none" strike="noStrike" cap="none" baseline="0" dirty="0" smtClean="0">
                <a:solidFill>
                  <a:schemeClr val="dk1"/>
                </a:solidFill>
                <a:latin typeface="Arial"/>
                <a:ea typeface="Arial"/>
                <a:cs typeface="Arial"/>
                <a:sym typeface="Arial"/>
              </a:rPr>
              <a:t> which were addressed in the 2009 amendment and then they shifted efforts to addressing vertical line entanglement issues which were addressed in the 2014 amendment.</a:t>
            </a:r>
            <a:endParaRPr sz="1200" b="0" i="0" u="none" strike="noStrike" cap="none" baseline="0" dirty="0">
              <a:solidFill>
                <a:schemeClr val="dk1"/>
              </a:solidFill>
              <a:latin typeface="Arial"/>
              <a:ea typeface="Arial"/>
              <a:cs typeface="Arial"/>
              <a:sym typeface="Arial"/>
            </a:endParaRPr>
          </a:p>
        </p:txBody>
      </p:sp>
      <p:sp>
        <p:nvSpPr>
          <p:cNvPr id="302" name="Shape 302"/>
          <p:cNvSpPr txBox="1">
            <a:spLocks noGrp="1"/>
          </p:cNvSpPr>
          <p:nvPr>
            <p:ph type="sldNum" idx="12"/>
          </p:nvPr>
        </p:nvSpPr>
        <p:spPr>
          <a:xfrm>
            <a:off x="3965362" y="8807450"/>
            <a:ext cx="3032337" cy="463550"/>
          </a:xfrm>
          <a:prstGeom prst="rect">
            <a:avLst/>
          </a:prstGeom>
          <a:noFill/>
          <a:ln>
            <a:noFill/>
          </a:ln>
        </p:spPr>
        <p:txBody>
          <a:bodyPr lIns="92925" tIns="46450" rIns="92925" bIns="46450" anchor="b" anchorCtr="0">
            <a:no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81100" y="695325"/>
            <a:ext cx="4635500" cy="34766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9" name="Shape 319"/>
          <p:cNvSpPr txBox="1">
            <a:spLocks noGrp="1"/>
          </p:cNvSpPr>
          <p:nvPr>
            <p:ph type="body" idx="1"/>
          </p:nvPr>
        </p:nvSpPr>
        <p:spPr>
          <a:xfrm>
            <a:off x="933026" y="4403725"/>
            <a:ext cx="5131646" cy="4171950"/>
          </a:xfrm>
          <a:prstGeom prst="rect">
            <a:avLst/>
          </a:prstGeom>
          <a:noFill/>
          <a:ln>
            <a:noFill/>
          </a:ln>
        </p:spPr>
        <p:txBody>
          <a:bodyPr lIns="92925" tIns="46450" rIns="92925" bIns="46450" anchor="t" anchorCtr="0">
            <a:noAutofit/>
          </a:bodyPr>
          <a:lstStyle/>
          <a:p>
            <a:pPr marL="0" marR="0" lvl="0" indent="0" algn="l" rtl="0">
              <a:spcBef>
                <a:spcPts val="0"/>
              </a:spcBef>
              <a:spcAft>
                <a:spcPts val="0"/>
              </a:spcAft>
              <a:buSzPct val="25000"/>
              <a:buNone/>
            </a:pPr>
            <a:r>
              <a:rPr lang="en-US" sz="1200" b="0" i="0" u="none" strike="noStrike" cap="none" baseline="0" dirty="0" smtClean="0">
                <a:solidFill>
                  <a:schemeClr val="dk1"/>
                </a:solidFill>
                <a:latin typeface="Arial"/>
                <a:ea typeface="Arial"/>
                <a:cs typeface="Arial"/>
                <a:sym typeface="Arial"/>
              </a:rPr>
              <a:t>The </a:t>
            </a:r>
            <a:r>
              <a:rPr lang="en-US" sz="1200" b="0" i="0" u="none" strike="noStrike" cap="none" baseline="0" dirty="0" smtClean="0">
                <a:solidFill>
                  <a:schemeClr val="dk1"/>
                </a:solidFill>
                <a:latin typeface="Arial"/>
                <a:ea typeface="Arial"/>
                <a:cs typeface="Arial"/>
                <a:sym typeface="Arial"/>
              </a:rPr>
              <a:t>goal, recall, was identified by the TRT: to reduce the risk of vertical lines to endangered large whales (over PBR) –particularly, right whales.</a:t>
            </a:r>
          </a:p>
          <a:p>
            <a:pPr marL="0" marR="0" lvl="0" indent="0" algn="l" rtl="0">
              <a:spcBef>
                <a:spcPts val="0"/>
              </a:spcBef>
              <a:spcAft>
                <a:spcPts val="0"/>
              </a:spcAft>
              <a:buSzPct val="25000"/>
              <a:buNone/>
            </a:pPr>
            <a:endParaRPr lang="en-US" sz="1200" b="0" i="0" u="none" strike="noStrike" cap="none" baseline="0" dirty="0" smtClean="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200" b="0" i="0" u="none" strike="noStrike" cap="none" baseline="0" dirty="0" smtClean="0">
                <a:solidFill>
                  <a:schemeClr val="dk1"/>
                </a:solidFill>
                <a:latin typeface="Arial"/>
                <a:ea typeface="Arial"/>
                <a:cs typeface="Arial"/>
                <a:sym typeface="Arial"/>
              </a:rPr>
              <a:t>The analytical approach included compiling data on vertical line and known right whale distribution.  Those data were then combined to model the spatial and temporal overlap of vertical lines and right whales (similar to what Dr. Farmer did in his analysis of BSB gear and right whales).  The co-occurrence of gear with whales was used as a proxy for entanglement risk.  This approach allowed us to identify areas of high concern –as well as areas of low concern.  However, t</a:t>
            </a:r>
            <a:r>
              <a:rPr lang="en-US" sz="3200" b="0" i="0" u="none" strike="noStrike" cap="none" baseline="0" dirty="0" smtClean="0">
                <a:solidFill>
                  <a:schemeClr val="dk2"/>
                </a:solidFill>
                <a:latin typeface="Arial Narrow"/>
                <a:ea typeface="Arial Narrow"/>
                <a:cs typeface="Arial Narrow"/>
                <a:sym typeface="Arial Narrow"/>
              </a:rPr>
              <a:t>he model was not the sole driving force for Southeast Region Management.  We also considered the presence reproductive females, newborn calves, and juveniles.</a:t>
            </a:r>
          </a:p>
          <a:p>
            <a:pPr marL="742950" marR="0" lvl="1" indent="-107950" algn="l" rtl="0">
              <a:spcBef>
                <a:spcPts val="560"/>
              </a:spcBef>
              <a:spcAft>
                <a:spcPts val="0"/>
              </a:spcAft>
              <a:buClr>
                <a:schemeClr val="dk2"/>
              </a:buClr>
              <a:buFont typeface="Arial"/>
              <a:buNone/>
            </a:pPr>
            <a:endParaRPr lang="en-US" sz="2800" b="0" i="0" u="none" strike="noStrike" cap="none" baseline="0" dirty="0" smtClean="0">
              <a:solidFill>
                <a:schemeClr val="dk2"/>
              </a:solidFill>
              <a:latin typeface="Arial Narrow"/>
              <a:ea typeface="Arial Narrow"/>
              <a:cs typeface="Arial Narrow"/>
              <a:sym typeface="Arial Narrow"/>
            </a:endParaRPr>
          </a:p>
        </p:txBody>
      </p:sp>
      <p:sp>
        <p:nvSpPr>
          <p:cNvPr id="320" name="Shape 320"/>
          <p:cNvSpPr txBox="1">
            <a:spLocks noGrp="1"/>
          </p:cNvSpPr>
          <p:nvPr>
            <p:ph type="sldNum" idx="12"/>
          </p:nvPr>
        </p:nvSpPr>
        <p:spPr>
          <a:xfrm>
            <a:off x="3965362" y="8807450"/>
            <a:ext cx="3032337" cy="463550"/>
          </a:xfrm>
          <a:prstGeom prst="rect">
            <a:avLst/>
          </a:prstGeom>
          <a:noFill/>
          <a:ln>
            <a:noFill/>
          </a:ln>
        </p:spPr>
        <p:txBody>
          <a:bodyPr lIns="92925" tIns="46450" rIns="92925" bIns="46450" anchor="b" anchorCtr="0">
            <a:no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81100" y="695325"/>
            <a:ext cx="4635500" cy="34766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78" name="Shape 378"/>
          <p:cNvSpPr txBox="1">
            <a:spLocks noGrp="1"/>
          </p:cNvSpPr>
          <p:nvPr>
            <p:ph type="body" idx="1"/>
          </p:nvPr>
        </p:nvSpPr>
        <p:spPr>
          <a:xfrm>
            <a:off x="933026" y="4403725"/>
            <a:ext cx="5131646" cy="4171950"/>
          </a:xfrm>
          <a:prstGeom prst="rect">
            <a:avLst/>
          </a:prstGeom>
          <a:noFill/>
          <a:ln>
            <a:noFill/>
          </a:ln>
        </p:spPr>
        <p:txBody>
          <a:bodyPr lIns="92925" tIns="46450" rIns="92925" bIns="46450" anchor="t" anchorCtr="0">
            <a:noAutofit/>
          </a:bodyPr>
          <a:lstStyle/>
          <a:p>
            <a:pPr marL="0" marR="0" lvl="0" indent="0" algn="l" rtl="0">
              <a:lnSpc>
                <a:spcPct val="100000"/>
              </a:lnSpc>
              <a:spcBef>
                <a:spcPts val="360"/>
              </a:spcBef>
              <a:spcAft>
                <a:spcPts val="0"/>
              </a:spcAft>
              <a:buClr>
                <a:schemeClr val="dk1"/>
              </a:buClr>
              <a:buFont typeface="Arial"/>
              <a:buNone/>
            </a:pPr>
            <a:endParaRPr sz="1200" b="1" i="0" u="none" strike="noStrike" cap="none" baseline="0" dirty="0">
              <a:solidFill>
                <a:schemeClr val="dk1"/>
              </a:solidFill>
              <a:latin typeface="Arial"/>
              <a:ea typeface="Arial"/>
              <a:cs typeface="Arial"/>
              <a:sym typeface="Arial"/>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Arial"/>
                <a:ea typeface="Arial"/>
                <a:cs typeface="Arial"/>
                <a:sym typeface="Arial"/>
              </a:rPr>
              <a:t>Proposed rule:  The 2006 consultation on the South Atlantic Snapper-Grouper Fishery Management Plan, which includes the black sea bass fishery, and the 2007 consultation on the Southeast Coastal Migratory Pelagic Fishery Management Plan, which includes Southeast Atlantic gillnet fishery, both considered the effects of proposed measures under those fisheries management plans as well as those under the Plan. Those consultations pre-dated the vertical line strategy proposed in this action. However, changes within the black sea bass fishery have reduced risk to large whales. Today, fishermen are allowed a limited number of pots and must return pots to shore at the end of each trip. Most notably, the black sea bass fishing season has not co-occurred with the right whale season for the last four years</a:t>
            </a:r>
          </a:p>
          <a:p>
            <a:pPr marL="0" marR="0" lvl="0" indent="0" algn="l" rtl="0">
              <a:spcBef>
                <a:spcPts val="360"/>
              </a:spcBef>
              <a:spcAft>
                <a:spcPts val="0"/>
              </a:spcAft>
              <a:buNone/>
            </a:pPr>
            <a:endParaRPr sz="1200" b="0" i="0" u="none" strike="noStrike" cap="none" baseline="0" dirty="0">
              <a:solidFill>
                <a:schemeClr val="dk1"/>
              </a:solidFill>
              <a:latin typeface="Arial"/>
              <a:ea typeface="Arial"/>
              <a:cs typeface="Arial"/>
              <a:sym typeface="Arial"/>
            </a:endParaRPr>
          </a:p>
        </p:txBody>
      </p:sp>
      <p:sp>
        <p:nvSpPr>
          <p:cNvPr id="379" name="Shape 379"/>
          <p:cNvSpPr txBox="1">
            <a:spLocks noGrp="1"/>
          </p:cNvSpPr>
          <p:nvPr>
            <p:ph type="sldNum" idx="12"/>
          </p:nvPr>
        </p:nvSpPr>
        <p:spPr>
          <a:xfrm>
            <a:off x="3965362" y="8807450"/>
            <a:ext cx="3032337" cy="463550"/>
          </a:xfrm>
          <a:prstGeom prst="rect">
            <a:avLst/>
          </a:prstGeom>
          <a:noFill/>
          <a:ln>
            <a:noFill/>
          </a:ln>
        </p:spPr>
        <p:txBody>
          <a:bodyPr lIns="92925" tIns="46450" rIns="92925" bIns="46450" anchor="b" anchorCtr="0">
            <a:noAutofit/>
          </a:bodyPr>
          <a:lstStyle/>
          <a:p>
            <a:pPr marL="0" marR="0" lvl="0" indent="0" algn="r" rtl="0">
              <a:spcBef>
                <a:spcPts val="0"/>
              </a:spcBef>
              <a:spcAft>
                <a:spcPts val="0"/>
              </a:spcAft>
              <a:buSzPct val="25000"/>
              <a:buNone/>
            </a:pPr>
            <a:r>
              <a:rPr 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 No photo">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201988" y="1141412"/>
            <a:ext cx="5484812" cy="1398587"/>
          </a:xfrm>
          <a:prstGeom prst="rect">
            <a:avLst/>
          </a:prstGeom>
          <a:noFill/>
          <a:ln>
            <a:noFill/>
          </a:ln>
        </p:spPr>
        <p:txBody>
          <a:bodyPr lIns="91425" tIns="91425" rIns="91425" bIns="91425" anchor="t" anchorCtr="0"/>
          <a:lstStyle>
            <a:lvl1pPr algn="r" rtl="0">
              <a:lnSpc>
                <a:spcPct val="80000"/>
              </a:lnSpc>
              <a:spcBef>
                <a:spcPts val="0"/>
              </a:spcBef>
              <a:spcAft>
                <a:spcPts val="0"/>
              </a:spcAft>
              <a:defRPr/>
            </a:lvl1pPr>
            <a:lvl2pPr algn="r" rtl="0">
              <a:lnSpc>
                <a:spcPct val="80000"/>
              </a:lnSpc>
              <a:spcBef>
                <a:spcPts val="0"/>
              </a:spcBef>
              <a:spcAft>
                <a:spcPts val="0"/>
              </a:spcAft>
              <a:defRPr/>
            </a:lvl2pPr>
            <a:lvl3pPr algn="r" rtl="0">
              <a:lnSpc>
                <a:spcPct val="80000"/>
              </a:lnSpc>
              <a:spcBef>
                <a:spcPts val="0"/>
              </a:spcBef>
              <a:spcAft>
                <a:spcPts val="0"/>
              </a:spcAft>
              <a:defRPr/>
            </a:lvl3pPr>
            <a:lvl4pPr algn="r" rtl="0">
              <a:lnSpc>
                <a:spcPct val="80000"/>
              </a:lnSpc>
              <a:spcBef>
                <a:spcPts val="0"/>
              </a:spcBef>
              <a:spcAft>
                <a:spcPts val="0"/>
              </a:spcAft>
              <a:defRPr/>
            </a:lvl4pPr>
            <a:lvl5pPr algn="r" rtl="0">
              <a:lnSpc>
                <a:spcPct val="80000"/>
              </a:lnSpc>
              <a:spcBef>
                <a:spcPts val="0"/>
              </a:spcBef>
              <a:spcAft>
                <a:spcPts val="0"/>
              </a:spcAft>
              <a:defRPr/>
            </a:lvl5pPr>
            <a:lvl6pPr marL="457200" algn="r" rtl="0">
              <a:lnSpc>
                <a:spcPct val="80000"/>
              </a:lnSpc>
              <a:spcBef>
                <a:spcPts val="0"/>
              </a:spcBef>
              <a:spcAft>
                <a:spcPts val="0"/>
              </a:spcAft>
              <a:defRPr/>
            </a:lvl6pPr>
            <a:lvl7pPr marL="914400" algn="r" rtl="0">
              <a:lnSpc>
                <a:spcPct val="80000"/>
              </a:lnSpc>
              <a:spcBef>
                <a:spcPts val="0"/>
              </a:spcBef>
              <a:spcAft>
                <a:spcPts val="0"/>
              </a:spcAft>
              <a:defRPr/>
            </a:lvl7pPr>
            <a:lvl8pPr marL="1371600" algn="r" rtl="0">
              <a:lnSpc>
                <a:spcPct val="80000"/>
              </a:lnSpc>
              <a:spcBef>
                <a:spcPts val="0"/>
              </a:spcBef>
              <a:spcAft>
                <a:spcPts val="0"/>
              </a:spcAft>
              <a:defRPr/>
            </a:lvl8pPr>
            <a:lvl9pPr marL="1828800" algn="r" rtl="0">
              <a:lnSpc>
                <a:spcPct val="80000"/>
              </a:lnSpc>
              <a:spcBef>
                <a:spcPts val="0"/>
              </a:spcBef>
              <a:spcAft>
                <a:spcPts val="0"/>
              </a:spcAft>
              <a:defRPr/>
            </a:lvl9pPr>
          </a:lstStyle>
          <a:p>
            <a:endParaRPr/>
          </a:p>
        </p:txBody>
      </p:sp>
      <p:sp>
        <p:nvSpPr>
          <p:cNvPr id="14" name="Shape 14"/>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algn="r" rtl="0">
              <a:spcBef>
                <a:spcPts val="480"/>
              </a:spcBef>
              <a:spcAft>
                <a:spcPts val="0"/>
              </a:spcAft>
              <a:defRPr/>
            </a:lvl1pPr>
            <a:lvl2pPr marL="742950" indent="-82550" algn="l" rtl="0">
              <a:spcBef>
                <a:spcPts val="640"/>
              </a:spcBef>
              <a:spcAft>
                <a:spcPts val="0"/>
              </a:spcAft>
              <a:buClr>
                <a:schemeClr val="dk2"/>
              </a:buClr>
              <a:buFont typeface="Arial"/>
              <a:buChar char="•"/>
              <a:defRPr/>
            </a:lvl2pPr>
            <a:lvl3pPr marL="1143000" indent="-50800" algn="l" rtl="0">
              <a:spcBef>
                <a:spcPts val="560"/>
              </a:spcBef>
              <a:spcAft>
                <a:spcPts val="0"/>
              </a:spcAft>
              <a:buClr>
                <a:schemeClr val="dk2"/>
              </a:buClr>
              <a:buFont typeface="Arial"/>
              <a:buChar char="•"/>
              <a:defRPr/>
            </a:lvl3pPr>
            <a:lvl4pPr marL="1600200" indent="-50800" algn="l" rtl="0">
              <a:spcBef>
                <a:spcPts val="560"/>
              </a:spcBef>
              <a:spcAft>
                <a:spcPts val="0"/>
              </a:spcAft>
              <a:buClr>
                <a:schemeClr val="dk2"/>
              </a:buClr>
              <a:buFont typeface="Arial"/>
              <a:buChar char="•"/>
              <a:defRPr/>
            </a:lvl4pPr>
            <a:lvl5pPr marL="2057400" indent="-50800" algn="l" rtl="0">
              <a:spcBef>
                <a:spcPts val="560"/>
              </a:spcBef>
              <a:spcAft>
                <a:spcPts val="0"/>
              </a:spcAft>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5" name="Shape 15"/>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 name="Shape 1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ivider">
    <p:bg>
      <p:bgPr>
        <a:solidFill>
          <a:srgbClr val="1E5C90"/>
        </a:solidFill>
        <a:effectLst/>
      </p:bgPr>
    </p:bg>
    <p:spTree>
      <p:nvGrpSpPr>
        <p:cNvPr id="1" name="Shape 68"/>
        <p:cNvGrpSpPr/>
        <p:nvPr/>
      </p:nvGrpSpPr>
      <p:grpSpPr>
        <a:xfrm>
          <a:off x="0" y="0"/>
          <a:ext cx="0" cy="0"/>
          <a:chOff x="0" y="0"/>
          <a:chExt cx="0" cy="0"/>
        </a:xfrm>
      </p:grpSpPr>
      <p:sp>
        <p:nvSpPr>
          <p:cNvPr id="69" name="Shape 69"/>
          <p:cNvSpPr/>
          <p:nvPr/>
        </p:nvSpPr>
        <p:spPr>
          <a:xfrm rot="10800000">
            <a:off x="0" y="-23813"/>
            <a:ext cx="9139237" cy="2514601"/>
          </a:xfrm>
          <a:custGeom>
            <a:avLst/>
            <a:gdLst/>
            <a:ahLst/>
            <a:cxnLst/>
            <a:rect l="0" t="0" r="0" b="0"/>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0" name="Shape 70"/>
          <p:cNvSpPr txBox="1">
            <a:spLocks noGrp="1"/>
          </p:cNvSpPr>
          <p:nvPr>
            <p:ph type="title"/>
          </p:nvPr>
        </p:nvSpPr>
        <p:spPr>
          <a:xfrm>
            <a:off x="457199" y="457168"/>
            <a:ext cx="8229600" cy="77224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body" idx="1"/>
          </p:nvPr>
        </p:nvSpPr>
        <p:spPr>
          <a:xfrm>
            <a:off x="457200" y="1415621"/>
            <a:ext cx="8229600" cy="1500187"/>
          </a:xfrm>
          <a:prstGeom prst="rect">
            <a:avLst/>
          </a:prstGeom>
          <a:noFill/>
          <a:ln>
            <a:noFill/>
          </a:ln>
        </p:spPr>
        <p:txBody>
          <a:bodyPr lIns="91425" tIns="91425" rIns="91425" bIns="91425" anchor="t" anchorCtr="0"/>
          <a:lstStyle>
            <a:lvl1pPr marL="0" indent="0" algn="r" rtl="0">
              <a:spcBef>
                <a:spcPts val="0"/>
              </a:spcBef>
              <a:buClr>
                <a:srgbClr val="FFFFFF"/>
              </a:buClr>
              <a:buFont typeface="Arial Narrow"/>
              <a:buNone/>
              <a:defRPr/>
            </a:lvl1pPr>
            <a:lvl2pPr marL="457200" indent="0" rtl="0">
              <a:spcBef>
                <a:spcPts val="0"/>
              </a:spcBef>
              <a:buClr>
                <a:srgbClr val="888888"/>
              </a:buClr>
              <a:buFont typeface="Arial Narrow"/>
              <a:buNone/>
              <a:defRPr/>
            </a:lvl2pPr>
            <a:lvl3pPr marL="914400" indent="0" rtl="0">
              <a:spcBef>
                <a:spcPts val="0"/>
              </a:spcBef>
              <a:buClr>
                <a:srgbClr val="888888"/>
              </a:buClr>
              <a:buFont typeface="Arial Narrow"/>
              <a:buNone/>
              <a:defRPr/>
            </a:lvl3pPr>
            <a:lvl4pPr marL="1371600" indent="0" rtl="0">
              <a:spcBef>
                <a:spcPts val="0"/>
              </a:spcBef>
              <a:buClr>
                <a:srgbClr val="888888"/>
              </a:buClr>
              <a:buFont typeface="Arial Narrow"/>
              <a:buNone/>
              <a:defRPr/>
            </a:lvl4pPr>
            <a:lvl5pPr marL="1828800" indent="0" rtl="0">
              <a:spcBef>
                <a:spcPts val="0"/>
              </a:spcBef>
              <a:buClr>
                <a:srgbClr val="888888"/>
              </a:buClr>
              <a:buFont typeface="Arial Narrow"/>
              <a:buNone/>
              <a:defRPr/>
            </a:lvl5pPr>
            <a:lvl6pPr marL="2286000" indent="0" rtl="0">
              <a:spcBef>
                <a:spcPts val="0"/>
              </a:spcBef>
              <a:buClr>
                <a:srgbClr val="888888"/>
              </a:buClr>
              <a:buFont typeface="Arial Narrow"/>
              <a:buNone/>
              <a:defRPr/>
            </a:lvl6pPr>
            <a:lvl7pPr marL="2743200" indent="0" rtl="0">
              <a:spcBef>
                <a:spcPts val="0"/>
              </a:spcBef>
              <a:buClr>
                <a:srgbClr val="888888"/>
              </a:buClr>
              <a:buFont typeface="Arial Narrow"/>
              <a:buNone/>
              <a:defRPr/>
            </a:lvl7pPr>
            <a:lvl8pPr marL="3200400" indent="0" rtl="0">
              <a:spcBef>
                <a:spcPts val="0"/>
              </a:spcBef>
              <a:buClr>
                <a:srgbClr val="888888"/>
              </a:buClr>
              <a:buFont typeface="Arial Narrow"/>
              <a:buNone/>
              <a:defRPr/>
            </a:lvl8pPr>
            <a:lvl9pPr marL="3657600" indent="0" rtl="0">
              <a:spcBef>
                <a:spcPts val="0"/>
              </a:spcBef>
              <a:buClr>
                <a:srgbClr val="888888"/>
              </a:buClr>
              <a:buFont typeface="Arial Narrow"/>
              <a:buNone/>
              <a:defRPr/>
            </a:lvl9pPr>
          </a:lstStyle>
          <a:p>
            <a:endParaRPr/>
          </a:p>
        </p:txBody>
      </p:sp>
      <p:sp>
        <p:nvSpPr>
          <p:cNvPr id="72" name="Shape 72"/>
          <p:cNvSpPr txBox="1">
            <a:spLocks noGrp="1"/>
          </p:cNvSpPr>
          <p:nvPr>
            <p:ph type="sldNum" idx="12"/>
          </p:nvPr>
        </p:nvSpPr>
        <p:spPr>
          <a:xfrm>
            <a:off x="2286000" y="6354762"/>
            <a:ext cx="6400799" cy="503236"/>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hoto Divider">
    <p:spTree>
      <p:nvGrpSpPr>
        <p:cNvPr id="1" name="Shape 73"/>
        <p:cNvGrpSpPr/>
        <p:nvPr/>
      </p:nvGrpSpPr>
      <p:grpSpPr>
        <a:xfrm>
          <a:off x="0" y="0"/>
          <a:ext cx="0" cy="0"/>
          <a:chOff x="0" y="0"/>
          <a:chExt cx="0" cy="0"/>
        </a:xfrm>
      </p:grpSpPr>
      <p:sp>
        <p:nvSpPr>
          <p:cNvPr id="74" name="Shape 74"/>
          <p:cNvSpPr/>
          <p:nvPr/>
        </p:nvSpPr>
        <p:spPr>
          <a:xfrm rot="10800000">
            <a:off x="-19049" y="-30162"/>
            <a:ext cx="9170987" cy="2457450"/>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1">
              <a:alpha val="49803"/>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5" name="Shape 75"/>
          <p:cNvSpPr txBox="1">
            <a:spLocks noGrp="1"/>
          </p:cNvSpPr>
          <p:nvPr>
            <p:ph type="title"/>
          </p:nvPr>
        </p:nvSpPr>
        <p:spPr>
          <a:xfrm>
            <a:off x="457199" y="457200"/>
            <a:ext cx="8229600" cy="77224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1"/>
          </p:nvPr>
        </p:nvSpPr>
        <p:spPr>
          <a:xfrm>
            <a:off x="457200" y="1415653"/>
            <a:ext cx="8229600" cy="1500187"/>
          </a:xfrm>
          <a:prstGeom prst="rect">
            <a:avLst/>
          </a:prstGeom>
          <a:noFill/>
          <a:ln>
            <a:noFill/>
          </a:ln>
        </p:spPr>
        <p:txBody>
          <a:bodyPr lIns="91425" tIns="91425" rIns="91425" bIns="91425" anchor="t" anchorCtr="0"/>
          <a:lstStyle>
            <a:lvl1pPr marL="0" indent="0" algn="r" rtl="0">
              <a:spcBef>
                <a:spcPts val="0"/>
              </a:spcBef>
              <a:buClr>
                <a:srgbClr val="FFFFFF"/>
              </a:buClr>
              <a:buFont typeface="Arial Narrow"/>
              <a:buNone/>
              <a:defRPr/>
            </a:lvl1pPr>
            <a:lvl2pPr marL="457200" indent="0" rtl="0">
              <a:spcBef>
                <a:spcPts val="0"/>
              </a:spcBef>
              <a:buClr>
                <a:srgbClr val="888888"/>
              </a:buClr>
              <a:buFont typeface="Arial Narrow"/>
              <a:buNone/>
              <a:defRPr/>
            </a:lvl2pPr>
            <a:lvl3pPr marL="914400" indent="0" rtl="0">
              <a:spcBef>
                <a:spcPts val="0"/>
              </a:spcBef>
              <a:buClr>
                <a:srgbClr val="888888"/>
              </a:buClr>
              <a:buFont typeface="Arial Narrow"/>
              <a:buNone/>
              <a:defRPr/>
            </a:lvl3pPr>
            <a:lvl4pPr marL="1371600" indent="0" rtl="0">
              <a:spcBef>
                <a:spcPts val="0"/>
              </a:spcBef>
              <a:buClr>
                <a:srgbClr val="888888"/>
              </a:buClr>
              <a:buFont typeface="Arial Narrow"/>
              <a:buNone/>
              <a:defRPr/>
            </a:lvl4pPr>
            <a:lvl5pPr marL="1828800" indent="0" rtl="0">
              <a:spcBef>
                <a:spcPts val="0"/>
              </a:spcBef>
              <a:buClr>
                <a:srgbClr val="888888"/>
              </a:buClr>
              <a:buFont typeface="Arial Narrow"/>
              <a:buNone/>
              <a:defRPr/>
            </a:lvl5pPr>
            <a:lvl6pPr marL="2286000" indent="0" rtl="0">
              <a:spcBef>
                <a:spcPts val="0"/>
              </a:spcBef>
              <a:buClr>
                <a:srgbClr val="888888"/>
              </a:buClr>
              <a:buFont typeface="Arial Narrow"/>
              <a:buNone/>
              <a:defRPr/>
            </a:lvl6pPr>
            <a:lvl7pPr marL="2743200" indent="0" rtl="0">
              <a:spcBef>
                <a:spcPts val="0"/>
              </a:spcBef>
              <a:buClr>
                <a:srgbClr val="888888"/>
              </a:buClr>
              <a:buFont typeface="Arial Narrow"/>
              <a:buNone/>
              <a:defRPr/>
            </a:lvl7pPr>
            <a:lvl8pPr marL="3200400" indent="0" rtl="0">
              <a:spcBef>
                <a:spcPts val="0"/>
              </a:spcBef>
              <a:buClr>
                <a:srgbClr val="888888"/>
              </a:buClr>
              <a:buFont typeface="Arial Narrow"/>
              <a:buNone/>
              <a:defRPr/>
            </a:lvl8pPr>
            <a:lvl9pPr marL="3657600" indent="0" rtl="0">
              <a:spcBef>
                <a:spcPts val="0"/>
              </a:spcBef>
              <a:buClr>
                <a:srgbClr val="888888"/>
              </a:buClr>
              <a:buFont typeface="Arial Narrow"/>
              <a:buNone/>
              <a:defRPr/>
            </a:lvl9pPr>
          </a:lstStyle>
          <a:p>
            <a:endParaRPr/>
          </a:p>
        </p:txBody>
      </p:sp>
      <p:sp>
        <p:nvSpPr>
          <p:cNvPr id="77" name="Shape 77"/>
          <p:cNvSpPr txBox="1">
            <a:spLocks noGrp="1"/>
          </p:cNvSpPr>
          <p:nvPr>
            <p:ph type="sldNum" idx="12"/>
          </p:nvPr>
        </p:nvSpPr>
        <p:spPr>
          <a:xfrm>
            <a:off x="2286000" y="6354762"/>
            <a:ext cx="6400799" cy="503236"/>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No photo">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marL="0" indent="0" algn="r" rtl="0">
              <a:spcBef>
                <a:spcPts val="480"/>
              </a:spcBef>
              <a:buClr>
                <a:schemeClr val="dk2"/>
              </a:buClr>
              <a:buFont typeface="Arial"/>
              <a:buNone/>
              <a:defRPr/>
            </a:lvl1pPr>
            <a:lvl2pPr marL="742950" indent="-82550" algn="l" rtl="0">
              <a:spcBef>
                <a:spcPts val="640"/>
              </a:spcBef>
              <a:buClr>
                <a:schemeClr val="dk2"/>
              </a:buClr>
              <a:buFont typeface="Arial"/>
              <a:buChar char="•"/>
              <a:defRPr/>
            </a:lvl2pPr>
            <a:lvl3pPr marL="1143000" indent="-50800" algn="l" rtl="0">
              <a:spcBef>
                <a:spcPts val="560"/>
              </a:spcBef>
              <a:buClr>
                <a:schemeClr val="dk2"/>
              </a:buClr>
              <a:buFont typeface="Arial"/>
              <a:buChar char="•"/>
              <a:defRPr/>
            </a:lvl3pPr>
            <a:lvl4pPr marL="1600200" indent="-50800" algn="l" rtl="0">
              <a:spcBef>
                <a:spcPts val="560"/>
              </a:spcBef>
              <a:buClr>
                <a:schemeClr val="dk2"/>
              </a:buClr>
              <a:buFont typeface="Arial"/>
              <a:buChar char="•"/>
              <a:defRPr/>
            </a:lvl4pPr>
            <a:lvl5pPr marL="2057400" indent="-50800" algn="l" rtl="0">
              <a:spcBef>
                <a:spcPts val="560"/>
              </a:spcBef>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5" name="Shape 85"/>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Boats">
    <p:bg>
      <p:bgPr>
        <a:blipFill rotWithShape="1">
          <a:blip r:embed="rId2">
            <a:alphaModFix/>
          </a:blip>
          <a:stretch>
            <a:fillRect/>
          </a:stretch>
        </a:blipFill>
        <a:effectLst/>
      </p:bgPr>
    </p:bg>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marL="0" indent="0" algn="r" rtl="0">
              <a:spcBef>
                <a:spcPts val="480"/>
              </a:spcBef>
              <a:buClr>
                <a:schemeClr val="dk2"/>
              </a:buClr>
              <a:buFont typeface="Arial"/>
              <a:buNone/>
              <a:defRPr/>
            </a:lvl1pPr>
            <a:lvl2pPr marL="742950" indent="-82550" algn="l" rtl="0">
              <a:spcBef>
                <a:spcPts val="640"/>
              </a:spcBef>
              <a:buClr>
                <a:schemeClr val="dk2"/>
              </a:buClr>
              <a:buFont typeface="Arial"/>
              <a:buChar char="•"/>
              <a:defRPr/>
            </a:lvl2pPr>
            <a:lvl3pPr marL="1143000" indent="-50800" algn="l" rtl="0">
              <a:spcBef>
                <a:spcPts val="560"/>
              </a:spcBef>
              <a:buClr>
                <a:schemeClr val="dk2"/>
              </a:buClr>
              <a:buFont typeface="Arial"/>
              <a:buChar char="•"/>
              <a:defRPr/>
            </a:lvl3pPr>
            <a:lvl4pPr marL="1600200" indent="-50800" algn="l" rtl="0">
              <a:spcBef>
                <a:spcPts val="560"/>
              </a:spcBef>
              <a:buClr>
                <a:schemeClr val="dk2"/>
              </a:buClr>
              <a:buFont typeface="Arial"/>
              <a:buChar char="•"/>
              <a:defRPr/>
            </a:lvl4pPr>
            <a:lvl5pPr marL="2057400" indent="-50800" algn="l" rtl="0">
              <a:spcBef>
                <a:spcPts val="560"/>
              </a:spcBef>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0" name="Shape 90"/>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1" name="Shape 91"/>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Turtle">
    <p:bg>
      <p:bgPr>
        <a:blipFill rotWithShape="1">
          <a:blip r:embed="rId2">
            <a:alphaModFix/>
          </a:blip>
          <a:stretch>
            <a:fillRect/>
          </a:stretch>
        </a:blip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marL="0" indent="0" algn="r" rtl="0">
              <a:spcBef>
                <a:spcPts val="480"/>
              </a:spcBef>
              <a:buClr>
                <a:schemeClr val="dk2"/>
              </a:buClr>
              <a:buFont typeface="Arial"/>
              <a:buNone/>
              <a:defRPr/>
            </a:lvl1pPr>
            <a:lvl2pPr marL="742950" indent="-82550" algn="l" rtl="0">
              <a:spcBef>
                <a:spcPts val="640"/>
              </a:spcBef>
              <a:buClr>
                <a:schemeClr val="dk2"/>
              </a:buClr>
              <a:buFont typeface="Arial"/>
              <a:buChar char="•"/>
              <a:defRPr/>
            </a:lvl2pPr>
            <a:lvl3pPr marL="1143000" indent="-50800" algn="l" rtl="0">
              <a:spcBef>
                <a:spcPts val="560"/>
              </a:spcBef>
              <a:buClr>
                <a:schemeClr val="dk2"/>
              </a:buClr>
              <a:buFont typeface="Arial"/>
              <a:buChar char="•"/>
              <a:defRPr/>
            </a:lvl3pPr>
            <a:lvl4pPr marL="1600200" indent="-50800" algn="l" rtl="0">
              <a:spcBef>
                <a:spcPts val="560"/>
              </a:spcBef>
              <a:buClr>
                <a:schemeClr val="dk2"/>
              </a:buClr>
              <a:buFont typeface="Arial"/>
              <a:buChar char="•"/>
              <a:defRPr/>
            </a:lvl4pPr>
            <a:lvl5pPr marL="2057400" indent="-50800" algn="l" rtl="0">
              <a:spcBef>
                <a:spcPts val="560"/>
              </a:spcBef>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5" name="Shape 95"/>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Seafood">
    <p:bg>
      <p:bgPr>
        <a:blipFill rotWithShape="1">
          <a:blip r:embed="rId2">
            <a:alphaModFix/>
          </a:blip>
          <a:stretch>
            <a:fillRect/>
          </a:stretch>
        </a:blipFill>
        <a:effectLst/>
      </p:bgPr>
    </p:bg>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9" name="Shape 99"/>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marL="0" indent="0" algn="r" rtl="0">
              <a:spcBef>
                <a:spcPts val="480"/>
              </a:spcBef>
              <a:buClr>
                <a:schemeClr val="dk2"/>
              </a:buClr>
              <a:buFont typeface="Arial"/>
              <a:buNone/>
              <a:defRPr/>
            </a:lvl1pPr>
            <a:lvl2pPr marL="742950" indent="-82550" algn="l" rtl="0">
              <a:spcBef>
                <a:spcPts val="640"/>
              </a:spcBef>
              <a:buClr>
                <a:schemeClr val="dk2"/>
              </a:buClr>
              <a:buFont typeface="Arial"/>
              <a:buChar char="•"/>
              <a:defRPr/>
            </a:lvl2pPr>
            <a:lvl3pPr marL="1143000" indent="-50800" algn="l" rtl="0">
              <a:spcBef>
                <a:spcPts val="560"/>
              </a:spcBef>
              <a:buClr>
                <a:schemeClr val="dk2"/>
              </a:buClr>
              <a:buFont typeface="Arial"/>
              <a:buChar char="•"/>
              <a:defRPr/>
            </a:lvl3pPr>
            <a:lvl4pPr marL="1600200" indent="-50800" algn="l" rtl="0">
              <a:spcBef>
                <a:spcPts val="560"/>
              </a:spcBef>
              <a:buClr>
                <a:schemeClr val="dk2"/>
              </a:buClr>
              <a:buFont typeface="Arial"/>
              <a:buChar char="•"/>
              <a:defRPr/>
            </a:lvl4pPr>
            <a:lvl5pPr marL="2057400" indent="-50800" algn="l" rtl="0">
              <a:spcBef>
                <a:spcPts val="560"/>
              </a:spcBef>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00" name="Shape 100"/>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Fish">
    <p:bg>
      <p:bgPr>
        <a:blipFill rotWithShape="1">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4" name="Shape 104"/>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marL="0" indent="0" algn="r" rtl="0">
              <a:spcBef>
                <a:spcPts val="480"/>
              </a:spcBef>
              <a:buClr>
                <a:schemeClr val="dk2"/>
              </a:buClr>
              <a:buFont typeface="Arial"/>
              <a:buNone/>
              <a:defRPr/>
            </a:lvl1pPr>
            <a:lvl2pPr marL="742950" indent="-82550" algn="l" rtl="0">
              <a:spcBef>
                <a:spcPts val="640"/>
              </a:spcBef>
              <a:buClr>
                <a:schemeClr val="dk2"/>
              </a:buClr>
              <a:buFont typeface="Arial"/>
              <a:buChar char="•"/>
              <a:defRPr/>
            </a:lvl2pPr>
            <a:lvl3pPr marL="1143000" indent="-50800" algn="l" rtl="0">
              <a:spcBef>
                <a:spcPts val="560"/>
              </a:spcBef>
              <a:buClr>
                <a:schemeClr val="dk2"/>
              </a:buClr>
              <a:buFont typeface="Arial"/>
              <a:buChar char="•"/>
              <a:defRPr/>
            </a:lvl3pPr>
            <a:lvl4pPr marL="1600200" indent="-50800" algn="l" rtl="0">
              <a:spcBef>
                <a:spcPts val="560"/>
              </a:spcBef>
              <a:buClr>
                <a:schemeClr val="dk2"/>
              </a:buClr>
              <a:buFont typeface="Arial"/>
              <a:buChar char="•"/>
              <a:defRPr/>
            </a:lvl4pPr>
            <a:lvl5pPr marL="2057400" indent="-50800" algn="l" rtl="0">
              <a:spcBef>
                <a:spcPts val="560"/>
              </a:spcBef>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05" name="Shape 105"/>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6" name="Shape 10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 Dark">
    <p:bg>
      <p:bgPr>
        <a:blipFill rotWithShape="1">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9" name="Shape 109"/>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0" name="Shape 110"/>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1" name="Shape 111"/>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2" name="Shape 112"/>
          <p:cNvSpPr/>
          <p:nvPr/>
        </p:nvSpPr>
        <p:spPr>
          <a:xfrm>
            <a:off x="-9190" y="4417160"/>
            <a:ext cx="9170672" cy="2457784"/>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2950"/>
        </a:solidFill>
        <a:effectLst/>
      </p:bgPr>
    </p:bg>
    <p:spTree>
      <p:nvGrpSpPr>
        <p:cNvPr id="1" name="Shape 113"/>
        <p:cNvGrpSpPr/>
        <p:nvPr/>
      </p:nvGrpSpPr>
      <p:grpSpPr>
        <a:xfrm>
          <a:off x="0" y="0"/>
          <a:ext cx="0" cy="0"/>
          <a:chOff x="0" y="0"/>
          <a:chExt cx="0" cy="0"/>
        </a:xfrm>
      </p:grpSpPr>
      <p:sp>
        <p:nvSpPr>
          <p:cNvPr id="114" name="Shape 114"/>
          <p:cNvSpPr txBox="1">
            <a:spLocks noGrp="1"/>
          </p:cNvSpPr>
          <p:nvPr>
            <p:ph type="ctrTitle"/>
          </p:nvPr>
        </p:nvSpPr>
        <p:spPr>
          <a:xfrm>
            <a:off x="685800" y="3200400"/>
            <a:ext cx="5410200" cy="1143000"/>
          </a:xfrm>
          <a:prstGeom prst="rect">
            <a:avLst/>
          </a:prstGeom>
          <a:noFill/>
          <a:ln>
            <a:noFill/>
          </a:ln>
        </p:spPr>
        <p:txBody>
          <a:bodyPr lIns="91425" tIns="91425" rIns="91425" bIns="91425" anchor="t" anchorCtr="0"/>
          <a:lstStyle>
            <a:lvl1pPr marL="0" marR="0" indent="0" algn="r" rtl="0">
              <a:lnSpc>
                <a:spcPct val="80000"/>
              </a:lnSpc>
              <a:spcBef>
                <a:spcPts val="0"/>
              </a:spcBef>
              <a:buClr>
                <a:srgbClr val="FCDA7F"/>
              </a:buClr>
              <a:buFont typeface="Arial Narrow"/>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15" name="Shape 115"/>
          <p:cNvSpPr txBox="1">
            <a:spLocks noGrp="1"/>
          </p:cNvSpPr>
          <p:nvPr>
            <p:ph type="subTitle" idx="1"/>
          </p:nvPr>
        </p:nvSpPr>
        <p:spPr>
          <a:xfrm>
            <a:off x="685800" y="4495800"/>
            <a:ext cx="4876799" cy="457200"/>
          </a:xfrm>
          <a:prstGeom prst="rect">
            <a:avLst/>
          </a:prstGeom>
          <a:noFill/>
          <a:ln>
            <a:noFill/>
          </a:ln>
        </p:spPr>
        <p:txBody>
          <a:bodyPr lIns="91425" tIns="91425" rIns="91425" bIns="91425" anchor="t" anchorCtr="0"/>
          <a:lstStyle>
            <a:lvl1pPr marL="0" marR="0" indent="0" algn="r" rtl="0">
              <a:spcBef>
                <a:spcPts val="480"/>
              </a:spcBef>
              <a:buClr>
                <a:srgbClr val="FCDA7F"/>
              </a:buClr>
              <a:buFont typeface="Arial"/>
              <a:buNone/>
              <a:defRPr/>
            </a:lvl1pPr>
            <a:lvl2pPr marL="742950" marR="0" indent="-82550" algn="l" rtl="0">
              <a:spcBef>
                <a:spcPts val="640"/>
              </a:spcBef>
              <a:buClr>
                <a:schemeClr val="dk2"/>
              </a:buClr>
              <a:buFont typeface="Arial"/>
              <a:buChar char="•"/>
              <a:defRPr/>
            </a:lvl2pPr>
            <a:lvl3pPr marL="1143000" marR="0" indent="-50800" algn="l" rtl="0">
              <a:spcBef>
                <a:spcPts val="560"/>
              </a:spcBef>
              <a:buClr>
                <a:schemeClr val="dk2"/>
              </a:buClr>
              <a:buFont typeface="Arial"/>
              <a:buChar char="•"/>
              <a:defRPr/>
            </a:lvl3pPr>
            <a:lvl4pPr marL="1600200" marR="0" indent="-50800" algn="l" rtl="0">
              <a:spcBef>
                <a:spcPts val="560"/>
              </a:spcBef>
              <a:buClr>
                <a:schemeClr val="dk2"/>
              </a:buClr>
              <a:buFont typeface="Arial"/>
              <a:buChar char="•"/>
              <a:defRPr/>
            </a:lvl4pPr>
            <a:lvl5pPr marL="2057400" marR="0" indent="-50800" algn="l" rtl="0">
              <a:spcBef>
                <a:spcPts val="560"/>
              </a:spcBef>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16" name="Shape 116"/>
          <p:cNvSpPr txBox="1"/>
          <p:nvPr/>
        </p:nvSpPr>
        <p:spPr>
          <a:xfrm>
            <a:off x="685800" y="5257800"/>
            <a:ext cx="37338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Arial"/>
                <a:ea typeface="Arial"/>
                <a:cs typeface="Arial"/>
                <a:sym typeface="Arial"/>
              </a:rPr>
              <a:t>September 18, 2013</a:t>
            </a:r>
          </a:p>
        </p:txBody>
      </p:sp>
      <p:pic>
        <p:nvPicPr>
          <p:cNvPr id="117" name="Shape 117"/>
          <p:cNvPicPr preferRelativeResize="0"/>
          <p:nvPr/>
        </p:nvPicPr>
        <p:blipFill rotWithShape="1">
          <a:blip r:embed="rId2">
            <a:alphaModFix/>
          </a:blip>
          <a:srcRect/>
          <a:stretch/>
        </p:blipFill>
        <p:spPr>
          <a:xfrm>
            <a:off x="0" y="3175"/>
            <a:ext cx="9150350" cy="68548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0" name="Shape 120"/>
          <p:cNvSpPr txBox="1">
            <a:spLocks noGrp="1"/>
          </p:cNvSpPr>
          <p:nvPr>
            <p:ph type="body" idx="1"/>
          </p:nvPr>
        </p:nvSpPr>
        <p:spPr>
          <a:xfrm>
            <a:off x="3201682" y="2631402"/>
            <a:ext cx="5485117" cy="1277675"/>
          </a:xfrm>
          <a:prstGeom prst="rect">
            <a:avLst/>
          </a:prstGeom>
          <a:noFill/>
          <a:ln>
            <a:noFill/>
          </a:ln>
        </p:spPr>
        <p:txBody>
          <a:bodyPr lIns="91425" tIns="91425" rIns="91425" bIns="91425" anchor="t" anchorCtr="0"/>
          <a:lstStyle>
            <a:lvl1pPr marL="0" indent="0" algn="r" rtl="0">
              <a:spcBef>
                <a:spcPts val="480"/>
              </a:spcBef>
              <a:buClr>
                <a:schemeClr val="dk2"/>
              </a:buClr>
              <a:buFont typeface="Arial"/>
              <a:buNone/>
              <a:defRPr/>
            </a:lvl1pPr>
            <a:lvl2pPr marL="742950" indent="-82550" algn="l" rtl="0">
              <a:spcBef>
                <a:spcPts val="640"/>
              </a:spcBef>
              <a:buClr>
                <a:schemeClr val="dk2"/>
              </a:buClr>
              <a:buFont typeface="Arial"/>
              <a:buChar char="•"/>
              <a:defRPr/>
            </a:lvl2pPr>
            <a:lvl3pPr marL="1143000" indent="-50800" algn="l" rtl="0">
              <a:spcBef>
                <a:spcPts val="560"/>
              </a:spcBef>
              <a:buClr>
                <a:schemeClr val="dk2"/>
              </a:buClr>
              <a:buFont typeface="Arial"/>
              <a:buChar char="•"/>
              <a:defRPr/>
            </a:lvl3pPr>
            <a:lvl4pPr marL="1600200" indent="-50800" algn="l" rtl="0">
              <a:spcBef>
                <a:spcPts val="560"/>
              </a:spcBef>
              <a:buClr>
                <a:schemeClr val="dk2"/>
              </a:buClr>
              <a:buFont typeface="Arial"/>
              <a:buChar char="•"/>
              <a:defRPr/>
            </a:lvl4pPr>
            <a:lvl5pPr marL="2057400" indent="-50800" algn="l" rtl="0">
              <a:spcBef>
                <a:spcPts val="560"/>
              </a:spcBef>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 Boats">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201988" y="1141412"/>
            <a:ext cx="5484812" cy="1398587"/>
          </a:xfrm>
          <a:prstGeom prst="rect">
            <a:avLst/>
          </a:prstGeom>
          <a:noFill/>
          <a:ln>
            <a:noFill/>
          </a:ln>
        </p:spPr>
        <p:txBody>
          <a:bodyPr lIns="91425" tIns="91425" rIns="91425" bIns="91425" anchor="t" anchorCtr="0"/>
          <a:lstStyle>
            <a:lvl1pPr algn="r" rtl="0">
              <a:lnSpc>
                <a:spcPct val="80000"/>
              </a:lnSpc>
              <a:spcBef>
                <a:spcPts val="0"/>
              </a:spcBef>
              <a:spcAft>
                <a:spcPts val="0"/>
              </a:spcAft>
              <a:defRPr/>
            </a:lvl1pPr>
            <a:lvl2pPr algn="r" rtl="0">
              <a:lnSpc>
                <a:spcPct val="80000"/>
              </a:lnSpc>
              <a:spcBef>
                <a:spcPts val="0"/>
              </a:spcBef>
              <a:spcAft>
                <a:spcPts val="0"/>
              </a:spcAft>
              <a:defRPr/>
            </a:lvl2pPr>
            <a:lvl3pPr algn="r" rtl="0">
              <a:lnSpc>
                <a:spcPct val="80000"/>
              </a:lnSpc>
              <a:spcBef>
                <a:spcPts val="0"/>
              </a:spcBef>
              <a:spcAft>
                <a:spcPts val="0"/>
              </a:spcAft>
              <a:defRPr/>
            </a:lvl3pPr>
            <a:lvl4pPr algn="r" rtl="0">
              <a:lnSpc>
                <a:spcPct val="80000"/>
              </a:lnSpc>
              <a:spcBef>
                <a:spcPts val="0"/>
              </a:spcBef>
              <a:spcAft>
                <a:spcPts val="0"/>
              </a:spcAft>
              <a:defRPr/>
            </a:lvl4pPr>
            <a:lvl5pPr algn="r" rtl="0">
              <a:lnSpc>
                <a:spcPct val="80000"/>
              </a:lnSpc>
              <a:spcBef>
                <a:spcPts val="0"/>
              </a:spcBef>
              <a:spcAft>
                <a:spcPts val="0"/>
              </a:spcAft>
              <a:defRPr/>
            </a:lvl5pPr>
            <a:lvl6pPr marL="457200" algn="r" rtl="0">
              <a:lnSpc>
                <a:spcPct val="80000"/>
              </a:lnSpc>
              <a:spcBef>
                <a:spcPts val="0"/>
              </a:spcBef>
              <a:spcAft>
                <a:spcPts val="0"/>
              </a:spcAft>
              <a:defRPr/>
            </a:lvl6pPr>
            <a:lvl7pPr marL="914400" algn="r" rtl="0">
              <a:lnSpc>
                <a:spcPct val="80000"/>
              </a:lnSpc>
              <a:spcBef>
                <a:spcPts val="0"/>
              </a:spcBef>
              <a:spcAft>
                <a:spcPts val="0"/>
              </a:spcAft>
              <a:defRPr/>
            </a:lvl7pPr>
            <a:lvl8pPr marL="1371600" algn="r" rtl="0">
              <a:lnSpc>
                <a:spcPct val="80000"/>
              </a:lnSpc>
              <a:spcBef>
                <a:spcPts val="0"/>
              </a:spcBef>
              <a:spcAft>
                <a:spcPts val="0"/>
              </a:spcAft>
              <a:defRPr/>
            </a:lvl8pPr>
            <a:lvl9pPr marL="1828800" algn="r" rtl="0">
              <a:lnSpc>
                <a:spcPct val="80000"/>
              </a:lnSpc>
              <a:spcBef>
                <a:spcPts val="0"/>
              </a:spcBef>
              <a:spcAft>
                <a:spcPts val="0"/>
              </a:spcAft>
              <a:defRPr/>
            </a:lvl9pPr>
          </a:lstStyle>
          <a:p>
            <a:endParaRPr/>
          </a:p>
        </p:txBody>
      </p:sp>
      <p:sp>
        <p:nvSpPr>
          <p:cNvPr id="19" name="Shape 19"/>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algn="r" rtl="0">
              <a:spcBef>
                <a:spcPts val="480"/>
              </a:spcBef>
              <a:spcAft>
                <a:spcPts val="0"/>
              </a:spcAft>
              <a:defRPr/>
            </a:lvl1pPr>
            <a:lvl2pPr marL="742950" indent="-82550" algn="l" rtl="0">
              <a:spcBef>
                <a:spcPts val="640"/>
              </a:spcBef>
              <a:spcAft>
                <a:spcPts val="0"/>
              </a:spcAft>
              <a:buClr>
                <a:schemeClr val="dk2"/>
              </a:buClr>
              <a:buFont typeface="Arial"/>
              <a:buChar char="•"/>
              <a:defRPr/>
            </a:lvl2pPr>
            <a:lvl3pPr marL="1143000" indent="-50800" algn="l" rtl="0">
              <a:spcBef>
                <a:spcPts val="560"/>
              </a:spcBef>
              <a:spcAft>
                <a:spcPts val="0"/>
              </a:spcAft>
              <a:buClr>
                <a:schemeClr val="dk2"/>
              </a:buClr>
              <a:buFont typeface="Arial"/>
              <a:buChar char="•"/>
              <a:defRPr/>
            </a:lvl3pPr>
            <a:lvl4pPr marL="1600200" indent="-50800" algn="l" rtl="0">
              <a:spcBef>
                <a:spcPts val="560"/>
              </a:spcBef>
              <a:spcAft>
                <a:spcPts val="0"/>
              </a:spcAft>
              <a:buClr>
                <a:schemeClr val="dk2"/>
              </a:buClr>
              <a:buFont typeface="Arial"/>
              <a:buChar char="•"/>
              <a:defRPr/>
            </a:lvl4pPr>
            <a:lvl5pPr marL="2057400" indent="-50800" algn="l" rtl="0">
              <a:spcBef>
                <a:spcPts val="560"/>
              </a:spcBef>
              <a:spcAft>
                <a:spcPts val="0"/>
              </a:spcAft>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0" name="Shape 20"/>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Divider">
    <p:bg>
      <p:bgPr>
        <a:solidFill>
          <a:srgbClr val="1E5C90"/>
        </a:solidFill>
        <a:effectLst/>
      </p:bgPr>
    </p:bg>
    <p:spTree>
      <p:nvGrpSpPr>
        <p:cNvPr id="1" name="Shape 121"/>
        <p:cNvGrpSpPr/>
        <p:nvPr/>
      </p:nvGrpSpPr>
      <p:grpSpPr>
        <a:xfrm>
          <a:off x="0" y="0"/>
          <a:ext cx="0" cy="0"/>
          <a:chOff x="0" y="0"/>
          <a:chExt cx="0" cy="0"/>
        </a:xfrm>
      </p:grpSpPr>
      <p:sp>
        <p:nvSpPr>
          <p:cNvPr id="122" name="Shape 122"/>
          <p:cNvSpPr/>
          <p:nvPr/>
        </p:nvSpPr>
        <p:spPr>
          <a:xfrm rot="10800000">
            <a:off x="0" y="-24486"/>
            <a:ext cx="9138585" cy="2515078"/>
          </a:xfrm>
          <a:custGeom>
            <a:avLst/>
            <a:gdLst/>
            <a:ahLst/>
            <a:cxnLst/>
            <a:rect l="0" t="0" r="0" b="0"/>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23" name="Shape 123"/>
          <p:cNvSpPr txBox="1">
            <a:spLocks noGrp="1"/>
          </p:cNvSpPr>
          <p:nvPr>
            <p:ph type="title"/>
          </p:nvPr>
        </p:nvSpPr>
        <p:spPr>
          <a:xfrm>
            <a:off x="457199" y="457168"/>
            <a:ext cx="8229600" cy="77224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4" name="Shape 124"/>
          <p:cNvSpPr txBox="1">
            <a:spLocks noGrp="1"/>
          </p:cNvSpPr>
          <p:nvPr>
            <p:ph type="body" idx="1"/>
          </p:nvPr>
        </p:nvSpPr>
        <p:spPr>
          <a:xfrm>
            <a:off x="457200" y="1415621"/>
            <a:ext cx="8229600" cy="1500187"/>
          </a:xfrm>
          <a:prstGeom prst="rect">
            <a:avLst/>
          </a:prstGeom>
          <a:noFill/>
          <a:ln>
            <a:noFill/>
          </a:ln>
        </p:spPr>
        <p:txBody>
          <a:bodyPr lIns="91425" tIns="91425" rIns="91425" bIns="91425" anchor="t" anchorCtr="0"/>
          <a:lstStyle>
            <a:lvl1pPr marL="0" indent="0" algn="r" rtl="0">
              <a:spcBef>
                <a:spcPts val="0"/>
              </a:spcBef>
              <a:buClr>
                <a:srgbClr val="FFFFFF"/>
              </a:buClr>
              <a:buFont typeface="Arial Narrow"/>
              <a:buNone/>
              <a:defRPr/>
            </a:lvl1pPr>
            <a:lvl2pPr marL="457200" indent="0" rtl="0">
              <a:spcBef>
                <a:spcPts val="0"/>
              </a:spcBef>
              <a:buClr>
                <a:srgbClr val="888888"/>
              </a:buClr>
              <a:buFont typeface="Arial Narrow"/>
              <a:buNone/>
              <a:defRPr/>
            </a:lvl2pPr>
            <a:lvl3pPr marL="914400" indent="0" rtl="0">
              <a:spcBef>
                <a:spcPts val="0"/>
              </a:spcBef>
              <a:buClr>
                <a:srgbClr val="888888"/>
              </a:buClr>
              <a:buFont typeface="Arial Narrow"/>
              <a:buNone/>
              <a:defRPr/>
            </a:lvl3pPr>
            <a:lvl4pPr marL="1371600" indent="0" rtl="0">
              <a:spcBef>
                <a:spcPts val="0"/>
              </a:spcBef>
              <a:buClr>
                <a:srgbClr val="888888"/>
              </a:buClr>
              <a:buFont typeface="Arial Narrow"/>
              <a:buNone/>
              <a:defRPr/>
            </a:lvl4pPr>
            <a:lvl5pPr marL="1828800" indent="0" rtl="0">
              <a:spcBef>
                <a:spcPts val="0"/>
              </a:spcBef>
              <a:buClr>
                <a:srgbClr val="888888"/>
              </a:buClr>
              <a:buFont typeface="Arial Narrow"/>
              <a:buNone/>
              <a:defRPr/>
            </a:lvl5pPr>
            <a:lvl6pPr marL="2286000" indent="0" rtl="0">
              <a:spcBef>
                <a:spcPts val="0"/>
              </a:spcBef>
              <a:buClr>
                <a:srgbClr val="888888"/>
              </a:buClr>
              <a:buFont typeface="Arial Narrow"/>
              <a:buNone/>
              <a:defRPr/>
            </a:lvl6pPr>
            <a:lvl7pPr marL="2743200" indent="0" rtl="0">
              <a:spcBef>
                <a:spcPts val="0"/>
              </a:spcBef>
              <a:buClr>
                <a:srgbClr val="888888"/>
              </a:buClr>
              <a:buFont typeface="Arial Narrow"/>
              <a:buNone/>
              <a:defRPr/>
            </a:lvl7pPr>
            <a:lvl8pPr marL="3200400" indent="0" rtl="0">
              <a:spcBef>
                <a:spcPts val="0"/>
              </a:spcBef>
              <a:buClr>
                <a:srgbClr val="888888"/>
              </a:buClr>
              <a:buFont typeface="Arial Narrow"/>
              <a:buNone/>
              <a:defRPr/>
            </a:lvl8pPr>
            <a:lvl9pPr marL="3657600" indent="0" rtl="0">
              <a:spcBef>
                <a:spcPts val="0"/>
              </a:spcBef>
              <a:buClr>
                <a:srgbClr val="888888"/>
              </a:buClr>
              <a:buFont typeface="Arial Narrow"/>
              <a:buNone/>
              <a:defRPr/>
            </a:lvl9pPr>
          </a:lstStyle>
          <a:p>
            <a:endParaRPr/>
          </a:p>
        </p:txBody>
      </p:sp>
      <p:sp>
        <p:nvSpPr>
          <p:cNvPr id="125" name="Shape 125"/>
          <p:cNvSpPr txBox="1">
            <a:spLocks noGrp="1"/>
          </p:cNvSpPr>
          <p:nvPr>
            <p:ph type="sldNum" idx="12"/>
          </p:nvPr>
        </p:nvSpPr>
        <p:spPr>
          <a:xfrm>
            <a:off x="2286000" y="6354762"/>
            <a:ext cx="6400799" cy="503236"/>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ivider">
    <p:bg>
      <p:bgPr>
        <a:solidFill>
          <a:srgbClr val="1E5C90"/>
        </a:solidFill>
        <a:effectLst/>
      </p:bgPr>
    </p:bg>
    <p:spTree>
      <p:nvGrpSpPr>
        <p:cNvPr id="1" name="Shape 143"/>
        <p:cNvGrpSpPr/>
        <p:nvPr/>
      </p:nvGrpSpPr>
      <p:grpSpPr>
        <a:xfrm>
          <a:off x="0" y="0"/>
          <a:ext cx="0" cy="0"/>
          <a:chOff x="0" y="0"/>
          <a:chExt cx="0" cy="0"/>
        </a:xfrm>
      </p:grpSpPr>
      <p:sp>
        <p:nvSpPr>
          <p:cNvPr id="144" name="Shape 144"/>
          <p:cNvSpPr/>
          <p:nvPr/>
        </p:nvSpPr>
        <p:spPr>
          <a:xfrm rot="10800000">
            <a:off x="0" y="-24486"/>
            <a:ext cx="9138585" cy="2515078"/>
          </a:xfrm>
          <a:custGeom>
            <a:avLst/>
            <a:gdLst/>
            <a:ahLst/>
            <a:cxnLst/>
            <a:rect l="0" t="0" r="0" b="0"/>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45" name="Shape 145"/>
          <p:cNvSpPr txBox="1">
            <a:spLocks noGrp="1"/>
          </p:cNvSpPr>
          <p:nvPr>
            <p:ph type="title"/>
          </p:nvPr>
        </p:nvSpPr>
        <p:spPr>
          <a:xfrm>
            <a:off x="457199" y="457168"/>
            <a:ext cx="8229600" cy="77224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6" name="Shape 146"/>
          <p:cNvSpPr txBox="1">
            <a:spLocks noGrp="1"/>
          </p:cNvSpPr>
          <p:nvPr>
            <p:ph type="body" idx="1"/>
          </p:nvPr>
        </p:nvSpPr>
        <p:spPr>
          <a:xfrm>
            <a:off x="457200" y="1415621"/>
            <a:ext cx="8229600" cy="1500187"/>
          </a:xfrm>
          <a:prstGeom prst="rect">
            <a:avLst/>
          </a:prstGeom>
          <a:noFill/>
          <a:ln>
            <a:noFill/>
          </a:ln>
        </p:spPr>
        <p:txBody>
          <a:bodyPr lIns="91425" tIns="91425" rIns="91425" bIns="91425" anchor="t" anchorCtr="0"/>
          <a:lstStyle>
            <a:lvl1pPr marL="0" indent="0" algn="r" rtl="0">
              <a:spcBef>
                <a:spcPts val="0"/>
              </a:spcBef>
              <a:buClr>
                <a:srgbClr val="FFFFFF"/>
              </a:buClr>
              <a:buFont typeface="Arial Narrow"/>
              <a:buNone/>
              <a:defRPr/>
            </a:lvl1pPr>
            <a:lvl2pPr marL="457200" indent="0" rtl="0">
              <a:spcBef>
                <a:spcPts val="0"/>
              </a:spcBef>
              <a:buClr>
                <a:srgbClr val="888888"/>
              </a:buClr>
              <a:buFont typeface="Arial Narrow"/>
              <a:buNone/>
              <a:defRPr/>
            </a:lvl2pPr>
            <a:lvl3pPr marL="914400" indent="0" rtl="0">
              <a:spcBef>
                <a:spcPts val="0"/>
              </a:spcBef>
              <a:buClr>
                <a:srgbClr val="888888"/>
              </a:buClr>
              <a:buFont typeface="Arial Narrow"/>
              <a:buNone/>
              <a:defRPr/>
            </a:lvl3pPr>
            <a:lvl4pPr marL="1371600" indent="0" rtl="0">
              <a:spcBef>
                <a:spcPts val="0"/>
              </a:spcBef>
              <a:buClr>
                <a:srgbClr val="888888"/>
              </a:buClr>
              <a:buFont typeface="Arial Narrow"/>
              <a:buNone/>
              <a:defRPr/>
            </a:lvl4pPr>
            <a:lvl5pPr marL="1828800" indent="0" rtl="0">
              <a:spcBef>
                <a:spcPts val="0"/>
              </a:spcBef>
              <a:buClr>
                <a:srgbClr val="888888"/>
              </a:buClr>
              <a:buFont typeface="Arial Narrow"/>
              <a:buNone/>
              <a:defRPr/>
            </a:lvl5pPr>
            <a:lvl6pPr marL="2286000" indent="0" rtl="0">
              <a:spcBef>
                <a:spcPts val="0"/>
              </a:spcBef>
              <a:buClr>
                <a:srgbClr val="888888"/>
              </a:buClr>
              <a:buFont typeface="Arial Narrow"/>
              <a:buNone/>
              <a:defRPr/>
            </a:lvl6pPr>
            <a:lvl7pPr marL="2743200" indent="0" rtl="0">
              <a:spcBef>
                <a:spcPts val="0"/>
              </a:spcBef>
              <a:buClr>
                <a:srgbClr val="888888"/>
              </a:buClr>
              <a:buFont typeface="Arial Narrow"/>
              <a:buNone/>
              <a:defRPr/>
            </a:lvl7pPr>
            <a:lvl8pPr marL="3200400" indent="0" rtl="0">
              <a:spcBef>
                <a:spcPts val="0"/>
              </a:spcBef>
              <a:buClr>
                <a:srgbClr val="888888"/>
              </a:buClr>
              <a:buFont typeface="Arial Narrow"/>
              <a:buNone/>
              <a:defRPr/>
            </a:lvl8pPr>
            <a:lvl9pPr marL="3657600" indent="0" rtl="0">
              <a:spcBef>
                <a:spcPts val="0"/>
              </a:spcBef>
              <a:buClr>
                <a:srgbClr val="888888"/>
              </a:buClr>
              <a:buFont typeface="Arial Narrow"/>
              <a:buNone/>
              <a:defRPr/>
            </a:lvl9pPr>
          </a:lstStyle>
          <a:p>
            <a:endParaRPr/>
          </a:p>
        </p:txBody>
      </p:sp>
      <p:sp>
        <p:nvSpPr>
          <p:cNvPr id="147" name="Shape 147"/>
          <p:cNvSpPr txBox="1">
            <a:spLocks noGrp="1"/>
          </p:cNvSpPr>
          <p:nvPr>
            <p:ph type="sldNum" idx="12"/>
          </p:nvPr>
        </p:nvSpPr>
        <p:spPr>
          <a:xfrm>
            <a:off x="2285999" y="6355080"/>
            <a:ext cx="6400800" cy="50291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hoto Divider">
    <p:spTree>
      <p:nvGrpSpPr>
        <p:cNvPr id="1" name="Shape 148"/>
        <p:cNvGrpSpPr/>
        <p:nvPr/>
      </p:nvGrpSpPr>
      <p:grpSpPr>
        <a:xfrm>
          <a:off x="0" y="0"/>
          <a:ext cx="0" cy="0"/>
          <a:chOff x="0" y="0"/>
          <a:chExt cx="0" cy="0"/>
        </a:xfrm>
      </p:grpSpPr>
      <p:sp>
        <p:nvSpPr>
          <p:cNvPr id="149" name="Shape 149"/>
          <p:cNvSpPr/>
          <p:nvPr/>
        </p:nvSpPr>
        <p:spPr>
          <a:xfrm rot="10800000">
            <a:off x="-19068" y="-30695"/>
            <a:ext cx="9170672" cy="2457784"/>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1">
              <a:alpha val="49803"/>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50" name="Shape 150"/>
          <p:cNvSpPr txBox="1">
            <a:spLocks noGrp="1"/>
          </p:cNvSpPr>
          <p:nvPr>
            <p:ph type="title"/>
          </p:nvPr>
        </p:nvSpPr>
        <p:spPr>
          <a:xfrm>
            <a:off x="457199" y="457200"/>
            <a:ext cx="8229600" cy="77224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1" name="Shape 151"/>
          <p:cNvSpPr txBox="1">
            <a:spLocks noGrp="1"/>
          </p:cNvSpPr>
          <p:nvPr>
            <p:ph type="body" idx="1"/>
          </p:nvPr>
        </p:nvSpPr>
        <p:spPr>
          <a:xfrm>
            <a:off x="457200" y="1415653"/>
            <a:ext cx="8229600" cy="1500187"/>
          </a:xfrm>
          <a:prstGeom prst="rect">
            <a:avLst/>
          </a:prstGeom>
          <a:noFill/>
          <a:ln>
            <a:noFill/>
          </a:ln>
        </p:spPr>
        <p:txBody>
          <a:bodyPr lIns="91425" tIns="91425" rIns="91425" bIns="91425" anchor="t" anchorCtr="0"/>
          <a:lstStyle>
            <a:lvl1pPr marL="0" indent="0" algn="r" rtl="0">
              <a:spcBef>
                <a:spcPts val="0"/>
              </a:spcBef>
              <a:buClr>
                <a:srgbClr val="FFFFFF"/>
              </a:buClr>
              <a:buFont typeface="Arial Narrow"/>
              <a:buNone/>
              <a:defRPr/>
            </a:lvl1pPr>
            <a:lvl2pPr marL="457200" indent="0" rtl="0">
              <a:spcBef>
                <a:spcPts val="0"/>
              </a:spcBef>
              <a:buClr>
                <a:srgbClr val="888888"/>
              </a:buClr>
              <a:buFont typeface="Arial Narrow"/>
              <a:buNone/>
              <a:defRPr/>
            </a:lvl2pPr>
            <a:lvl3pPr marL="914400" indent="0" rtl="0">
              <a:spcBef>
                <a:spcPts val="0"/>
              </a:spcBef>
              <a:buClr>
                <a:srgbClr val="888888"/>
              </a:buClr>
              <a:buFont typeface="Arial Narrow"/>
              <a:buNone/>
              <a:defRPr/>
            </a:lvl3pPr>
            <a:lvl4pPr marL="1371600" indent="0" rtl="0">
              <a:spcBef>
                <a:spcPts val="0"/>
              </a:spcBef>
              <a:buClr>
                <a:srgbClr val="888888"/>
              </a:buClr>
              <a:buFont typeface="Arial Narrow"/>
              <a:buNone/>
              <a:defRPr/>
            </a:lvl4pPr>
            <a:lvl5pPr marL="1828800" indent="0" rtl="0">
              <a:spcBef>
                <a:spcPts val="0"/>
              </a:spcBef>
              <a:buClr>
                <a:srgbClr val="888888"/>
              </a:buClr>
              <a:buFont typeface="Arial Narrow"/>
              <a:buNone/>
              <a:defRPr/>
            </a:lvl5pPr>
            <a:lvl6pPr marL="2286000" indent="0" rtl="0">
              <a:spcBef>
                <a:spcPts val="0"/>
              </a:spcBef>
              <a:buClr>
                <a:srgbClr val="888888"/>
              </a:buClr>
              <a:buFont typeface="Arial Narrow"/>
              <a:buNone/>
              <a:defRPr/>
            </a:lvl6pPr>
            <a:lvl7pPr marL="2743200" indent="0" rtl="0">
              <a:spcBef>
                <a:spcPts val="0"/>
              </a:spcBef>
              <a:buClr>
                <a:srgbClr val="888888"/>
              </a:buClr>
              <a:buFont typeface="Arial Narrow"/>
              <a:buNone/>
              <a:defRPr/>
            </a:lvl7pPr>
            <a:lvl8pPr marL="3200400" indent="0" rtl="0">
              <a:spcBef>
                <a:spcPts val="0"/>
              </a:spcBef>
              <a:buClr>
                <a:srgbClr val="888888"/>
              </a:buClr>
              <a:buFont typeface="Arial Narrow"/>
              <a:buNone/>
              <a:defRPr/>
            </a:lvl8pPr>
            <a:lvl9pPr marL="3657600" indent="0" rtl="0">
              <a:spcBef>
                <a:spcPts val="0"/>
              </a:spcBef>
              <a:buClr>
                <a:srgbClr val="888888"/>
              </a:buClr>
              <a:buFont typeface="Arial Narrow"/>
              <a:buNone/>
              <a:defRPr/>
            </a:lvl9pPr>
          </a:lstStyle>
          <a:p>
            <a:endParaRPr/>
          </a:p>
        </p:txBody>
      </p:sp>
      <p:sp>
        <p:nvSpPr>
          <p:cNvPr id="152" name="Shape 152"/>
          <p:cNvSpPr txBox="1">
            <a:spLocks noGrp="1"/>
          </p:cNvSpPr>
          <p:nvPr>
            <p:ph type="sldNum" idx="12"/>
          </p:nvPr>
        </p:nvSpPr>
        <p:spPr>
          <a:xfrm>
            <a:off x="2285999" y="6355080"/>
            <a:ext cx="6400800" cy="50291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Content">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457200"/>
            <a:ext cx="8229600" cy="676013"/>
          </a:xfrm>
          <a:prstGeom prst="rect">
            <a:avLst/>
          </a:prstGeom>
          <a:noFill/>
          <a:ln>
            <a:noFill/>
          </a:ln>
        </p:spPr>
        <p:txBody>
          <a:bodyPr lIns="91425" tIns="91425" rIns="91425" bIns="91425" anchor="t" anchorCtr="0"/>
          <a:lstStyle>
            <a:lvl1pPr algn="l" rtl="0">
              <a:spcBef>
                <a:spcPts val="0"/>
              </a:spcBef>
              <a:buClr>
                <a:schemeClr val="accent1"/>
              </a:buClr>
              <a:buFont typeface="Arial Narrow"/>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2" name="Shape 162"/>
          <p:cNvSpPr txBox="1">
            <a:spLocks noGrp="1"/>
          </p:cNvSpPr>
          <p:nvPr>
            <p:ph type="body" idx="1"/>
          </p:nvPr>
        </p:nvSpPr>
        <p:spPr>
          <a:xfrm>
            <a:off x="457200" y="1207292"/>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3" name="Shape 163"/>
          <p:cNvSpPr txBox="1">
            <a:spLocks noGrp="1"/>
          </p:cNvSpPr>
          <p:nvPr>
            <p:ph type="sldNum" idx="12"/>
          </p:nvPr>
        </p:nvSpPr>
        <p:spPr>
          <a:xfrm>
            <a:off x="2285999" y="6355080"/>
            <a:ext cx="6400800" cy="50291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57200" y="457200"/>
            <a:ext cx="8229600" cy="676013"/>
          </a:xfrm>
          <a:prstGeom prst="rect">
            <a:avLst/>
          </a:prstGeom>
          <a:noFill/>
          <a:ln>
            <a:noFill/>
          </a:ln>
        </p:spPr>
        <p:txBody>
          <a:bodyPr lIns="91425" tIns="91425" rIns="91425" bIns="91425" anchor="t" anchorCtr="0"/>
          <a:lstStyle>
            <a:lvl1pPr algn="l" rtl="0">
              <a:spcBef>
                <a:spcPts val="0"/>
              </a:spcBef>
              <a:buClr>
                <a:schemeClr val="accent1"/>
              </a:buClr>
              <a:buFont typeface="Arial Narrow"/>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8" name="Shape 16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Narrow"/>
              <a:buNone/>
              <a:defRPr/>
            </a:lvl1pPr>
            <a:lvl2pPr marL="457200" indent="0" rtl="0">
              <a:spcBef>
                <a:spcPts val="0"/>
              </a:spcBef>
              <a:buFont typeface="Arial Narrow"/>
              <a:buNone/>
              <a:defRPr/>
            </a:lvl2pPr>
            <a:lvl3pPr marL="914400" indent="0" rtl="0">
              <a:spcBef>
                <a:spcPts val="0"/>
              </a:spcBef>
              <a:buFont typeface="Arial Narrow"/>
              <a:buNone/>
              <a:defRPr/>
            </a:lvl3pPr>
            <a:lvl4pPr marL="1371600" indent="0" rtl="0">
              <a:spcBef>
                <a:spcPts val="0"/>
              </a:spcBef>
              <a:buFont typeface="Arial Narrow"/>
              <a:buNone/>
              <a:defRPr/>
            </a:lvl4pPr>
            <a:lvl5pPr marL="1828800" indent="0" rtl="0">
              <a:spcBef>
                <a:spcPts val="0"/>
              </a:spcBef>
              <a:buFont typeface="Arial Narrow"/>
              <a:buNone/>
              <a:defRPr/>
            </a:lvl5pPr>
            <a:lvl6pPr marL="2286000" indent="0" rtl="0">
              <a:spcBef>
                <a:spcPts val="0"/>
              </a:spcBef>
              <a:buFont typeface="Arial Narrow"/>
              <a:buNone/>
              <a:defRPr/>
            </a:lvl6pPr>
            <a:lvl7pPr marL="2743200" indent="0" rtl="0">
              <a:spcBef>
                <a:spcPts val="0"/>
              </a:spcBef>
              <a:buFont typeface="Arial Narrow"/>
              <a:buNone/>
              <a:defRPr/>
            </a:lvl7pPr>
            <a:lvl8pPr marL="3200400" indent="0" rtl="0">
              <a:spcBef>
                <a:spcPts val="0"/>
              </a:spcBef>
              <a:buFont typeface="Arial Narrow"/>
              <a:buNone/>
              <a:defRPr/>
            </a:lvl8pPr>
            <a:lvl9pPr marL="3657600" indent="0" rtl="0">
              <a:spcBef>
                <a:spcPts val="0"/>
              </a:spcBef>
              <a:buFont typeface="Arial Narrow"/>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Divider">
    <p:bg>
      <p:bgPr>
        <a:solidFill>
          <a:srgbClr val="1E5C90"/>
        </a:solidFill>
        <a:effectLst/>
      </p:bgPr>
    </p:bg>
    <p:spTree>
      <p:nvGrpSpPr>
        <p:cNvPr id="1" name="Shape 175"/>
        <p:cNvGrpSpPr/>
        <p:nvPr/>
      </p:nvGrpSpPr>
      <p:grpSpPr>
        <a:xfrm>
          <a:off x="0" y="0"/>
          <a:ext cx="0" cy="0"/>
          <a:chOff x="0" y="0"/>
          <a:chExt cx="0" cy="0"/>
        </a:xfrm>
      </p:grpSpPr>
      <p:sp>
        <p:nvSpPr>
          <p:cNvPr id="176" name="Shape 176"/>
          <p:cNvSpPr/>
          <p:nvPr/>
        </p:nvSpPr>
        <p:spPr>
          <a:xfrm rot="10800000">
            <a:off x="0" y="-24486"/>
            <a:ext cx="9138585" cy="2515078"/>
          </a:xfrm>
          <a:custGeom>
            <a:avLst/>
            <a:gdLst/>
            <a:ahLst/>
            <a:cxnLst/>
            <a:rect l="0" t="0" r="0" b="0"/>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77" name="Shape 177"/>
          <p:cNvSpPr txBox="1">
            <a:spLocks noGrp="1"/>
          </p:cNvSpPr>
          <p:nvPr>
            <p:ph type="title"/>
          </p:nvPr>
        </p:nvSpPr>
        <p:spPr>
          <a:xfrm>
            <a:off x="457199" y="457168"/>
            <a:ext cx="8229600" cy="77224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8" name="Shape 178"/>
          <p:cNvSpPr txBox="1">
            <a:spLocks noGrp="1"/>
          </p:cNvSpPr>
          <p:nvPr>
            <p:ph type="body" idx="1"/>
          </p:nvPr>
        </p:nvSpPr>
        <p:spPr>
          <a:xfrm>
            <a:off x="457200" y="1415621"/>
            <a:ext cx="8229600" cy="1500187"/>
          </a:xfrm>
          <a:prstGeom prst="rect">
            <a:avLst/>
          </a:prstGeom>
          <a:noFill/>
          <a:ln>
            <a:noFill/>
          </a:ln>
        </p:spPr>
        <p:txBody>
          <a:bodyPr lIns="91425" tIns="91425" rIns="91425" bIns="91425" anchor="t" anchorCtr="0"/>
          <a:lstStyle>
            <a:lvl1pPr marL="0" indent="0" algn="r" rtl="0">
              <a:spcBef>
                <a:spcPts val="0"/>
              </a:spcBef>
              <a:buClr>
                <a:srgbClr val="FFFFFF"/>
              </a:buClr>
              <a:buFont typeface="Arial Narrow"/>
              <a:buNone/>
              <a:defRPr/>
            </a:lvl1pPr>
            <a:lvl2pPr marL="457200" indent="0" rtl="0">
              <a:spcBef>
                <a:spcPts val="0"/>
              </a:spcBef>
              <a:buClr>
                <a:srgbClr val="888888"/>
              </a:buClr>
              <a:buFont typeface="Arial Narrow"/>
              <a:buNone/>
              <a:defRPr/>
            </a:lvl2pPr>
            <a:lvl3pPr marL="914400" indent="0" rtl="0">
              <a:spcBef>
                <a:spcPts val="0"/>
              </a:spcBef>
              <a:buClr>
                <a:srgbClr val="888888"/>
              </a:buClr>
              <a:buFont typeface="Arial Narrow"/>
              <a:buNone/>
              <a:defRPr/>
            </a:lvl3pPr>
            <a:lvl4pPr marL="1371600" indent="0" rtl="0">
              <a:spcBef>
                <a:spcPts val="0"/>
              </a:spcBef>
              <a:buClr>
                <a:srgbClr val="888888"/>
              </a:buClr>
              <a:buFont typeface="Arial Narrow"/>
              <a:buNone/>
              <a:defRPr/>
            </a:lvl4pPr>
            <a:lvl5pPr marL="1828800" indent="0" rtl="0">
              <a:spcBef>
                <a:spcPts val="0"/>
              </a:spcBef>
              <a:buClr>
                <a:srgbClr val="888888"/>
              </a:buClr>
              <a:buFont typeface="Arial Narrow"/>
              <a:buNone/>
              <a:defRPr/>
            </a:lvl5pPr>
            <a:lvl6pPr marL="2286000" indent="0" rtl="0">
              <a:spcBef>
                <a:spcPts val="0"/>
              </a:spcBef>
              <a:buClr>
                <a:srgbClr val="888888"/>
              </a:buClr>
              <a:buFont typeface="Arial Narrow"/>
              <a:buNone/>
              <a:defRPr/>
            </a:lvl6pPr>
            <a:lvl7pPr marL="2743200" indent="0" rtl="0">
              <a:spcBef>
                <a:spcPts val="0"/>
              </a:spcBef>
              <a:buClr>
                <a:srgbClr val="888888"/>
              </a:buClr>
              <a:buFont typeface="Arial Narrow"/>
              <a:buNone/>
              <a:defRPr/>
            </a:lvl7pPr>
            <a:lvl8pPr marL="3200400" indent="0" rtl="0">
              <a:spcBef>
                <a:spcPts val="0"/>
              </a:spcBef>
              <a:buClr>
                <a:srgbClr val="888888"/>
              </a:buClr>
              <a:buFont typeface="Arial Narrow"/>
              <a:buNone/>
              <a:defRPr/>
            </a:lvl8pPr>
            <a:lvl9pPr marL="3657600" indent="0" rtl="0">
              <a:spcBef>
                <a:spcPts val="0"/>
              </a:spcBef>
              <a:buClr>
                <a:srgbClr val="888888"/>
              </a:buClr>
              <a:buFont typeface="Arial Narrow"/>
              <a:buNone/>
              <a:defRPr/>
            </a:lvl9pPr>
          </a:lstStyle>
          <a:p>
            <a:endParaRPr/>
          </a:p>
        </p:txBody>
      </p:sp>
      <p:sp>
        <p:nvSpPr>
          <p:cNvPr id="179" name="Shape 179"/>
          <p:cNvSpPr txBox="1">
            <a:spLocks noGrp="1"/>
          </p:cNvSpPr>
          <p:nvPr>
            <p:ph type="sldNum" idx="12"/>
          </p:nvPr>
        </p:nvSpPr>
        <p:spPr>
          <a:xfrm>
            <a:off x="2285999" y="6355080"/>
            <a:ext cx="6400800" cy="50291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Photo Divider">
    <p:spTree>
      <p:nvGrpSpPr>
        <p:cNvPr id="1" name="Shape 180"/>
        <p:cNvGrpSpPr/>
        <p:nvPr/>
      </p:nvGrpSpPr>
      <p:grpSpPr>
        <a:xfrm>
          <a:off x="0" y="0"/>
          <a:ext cx="0" cy="0"/>
          <a:chOff x="0" y="0"/>
          <a:chExt cx="0" cy="0"/>
        </a:xfrm>
      </p:grpSpPr>
      <p:sp>
        <p:nvSpPr>
          <p:cNvPr id="181" name="Shape 181"/>
          <p:cNvSpPr/>
          <p:nvPr/>
        </p:nvSpPr>
        <p:spPr>
          <a:xfrm rot="10800000">
            <a:off x="-19068" y="-30695"/>
            <a:ext cx="9170672" cy="2457784"/>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1">
              <a:alpha val="49803"/>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82" name="Shape 182"/>
          <p:cNvSpPr txBox="1">
            <a:spLocks noGrp="1"/>
          </p:cNvSpPr>
          <p:nvPr>
            <p:ph type="title"/>
          </p:nvPr>
        </p:nvSpPr>
        <p:spPr>
          <a:xfrm>
            <a:off x="457199" y="457200"/>
            <a:ext cx="8229600" cy="77224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3" name="Shape 183"/>
          <p:cNvSpPr txBox="1">
            <a:spLocks noGrp="1"/>
          </p:cNvSpPr>
          <p:nvPr>
            <p:ph type="body" idx="1"/>
          </p:nvPr>
        </p:nvSpPr>
        <p:spPr>
          <a:xfrm>
            <a:off x="457200" y="1415653"/>
            <a:ext cx="8229600" cy="1500187"/>
          </a:xfrm>
          <a:prstGeom prst="rect">
            <a:avLst/>
          </a:prstGeom>
          <a:noFill/>
          <a:ln>
            <a:noFill/>
          </a:ln>
        </p:spPr>
        <p:txBody>
          <a:bodyPr lIns="91425" tIns="91425" rIns="91425" bIns="91425" anchor="t" anchorCtr="0"/>
          <a:lstStyle>
            <a:lvl1pPr marL="0" indent="0" algn="r" rtl="0">
              <a:spcBef>
                <a:spcPts val="0"/>
              </a:spcBef>
              <a:buClr>
                <a:srgbClr val="FFFFFF"/>
              </a:buClr>
              <a:buFont typeface="Arial Narrow"/>
              <a:buNone/>
              <a:defRPr/>
            </a:lvl1pPr>
            <a:lvl2pPr marL="457200" indent="0" rtl="0">
              <a:spcBef>
                <a:spcPts val="0"/>
              </a:spcBef>
              <a:buClr>
                <a:srgbClr val="888888"/>
              </a:buClr>
              <a:buFont typeface="Arial Narrow"/>
              <a:buNone/>
              <a:defRPr/>
            </a:lvl2pPr>
            <a:lvl3pPr marL="914400" indent="0" rtl="0">
              <a:spcBef>
                <a:spcPts val="0"/>
              </a:spcBef>
              <a:buClr>
                <a:srgbClr val="888888"/>
              </a:buClr>
              <a:buFont typeface="Arial Narrow"/>
              <a:buNone/>
              <a:defRPr/>
            </a:lvl3pPr>
            <a:lvl4pPr marL="1371600" indent="0" rtl="0">
              <a:spcBef>
                <a:spcPts val="0"/>
              </a:spcBef>
              <a:buClr>
                <a:srgbClr val="888888"/>
              </a:buClr>
              <a:buFont typeface="Arial Narrow"/>
              <a:buNone/>
              <a:defRPr/>
            </a:lvl4pPr>
            <a:lvl5pPr marL="1828800" indent="0" rtl="0">
              <a:spcBef>
                <a:spcPts val="0"/>
              </a:spcBef>
              <a:buClr>
                <a:srgbClr val="888888"/>
              </a:buClr>
              <a:buFont typeface="Arial Narrow"/>
              <a:buNone/>
              <a:defRPr/>
            </a:lvl5pPr>
            <a:lvl6pPr marL="2286000" indent="0" rtl="0">
              <a:spcBef>
                <a:spcPts val="0"/>
              </a:spcBef>
              <a:buClr>
                <a:srgbClr val="888888"/>
              </a:buClr>
              <a:buFont typeface="Arial Narrow"/>
              <a:buNone/>
              <a:defRPr/>
            </a:lvl6pPr>
            <a:lvl7pPr marL="2743200" indent="0" rtl="0">
              <a:spcBef>
                <a:spcPts val="0"/>
              </a:spcBef>
              <a:buClr>
                <a:srgbClr val="888888"/>
              </a:buClr>
              <a:buFont typeface="Arial Narrow"/>
              <a:buNone/>
              <a:defRPr/>
            </a:lvl7pPr>
            <a:lvl8pPr marL="3200400" indent="0" rtl="0">
              <a:spcBef>
                <a:spcPts val="0"/>
              </a:spcBef>
              <a:buClr>
                <a:srgbClr val="888888"/>
              </a:buClr>
              <a:buFont typeface="Arial Narrow"/>
              <a:buNone/>
              <a:defRPr/>
            </a:lvl8pPr>
            <a:lvl9pPr marL="3657600" indent="0" rtl="0">
              <a:spcBef>
                <a:spcPts val="0"/>
              </a:spcBef>
              <a:buClr>
                <a:srgbClr val="888888"/>
              </a:buClr>
              <a:buFont typeface="Arial Narrow"/>
              <a:buNone/>
              <a:defRPr/>
            </a:lvl9pPr>
          </a:lstStyle>
          <a:p>
            <a:endParaRPr/>
          </a:p>
        </p:txBody>
      </p:sp>
      <p:sp>
        <p:nvSpPr>
          <p:cNvPr id="184" name="Shape 184"/>
          <p:cNvSpPr txBox="1">
            <a:spLocks noGrp="1"/>
          </p:cNvSpPr>
          <p:nvPr>
            <p:ph type="sldNum" idx="12"/>
          </p:nvPr>
        </p:nvSpPr>
        <p:spPr>
          <a:xfrm>
            <a:off x="2285999" y="6355080"/>
            <a:ext cx="6400800" cy="50291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3370948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Boa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91685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 Turtle">
    <p:bg>
      <p:bgPr>
        <a:blipFill rotWithShape="1">
          <a:blip r:embed="rId2">
            <a:alphaModFix/>
          </a:blip>
          <a:stretch>
            <a:fillRect/>
          </a:stretch>
        </a:blip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201988" y="1141412"/>
            <a:ext cx="5484812" cy="1398587"/>
          </a:xfrm>
          <a:prstGeom prst="rect">
            <a:avLst/>
          </a:prstGeom>
          <a:noFill/>
          <a:ln>
            <a:noFill/>
          </a:ln>
        </p:spPr>
        <p:txBody>
          <a:bodyPr lIns="91425" tIns="91425" rIns="91425" bIns="91425" anchor="t" anchorCtr="0"/>
          <a:lstStyle>
            <a:lvl1pPr algn="r" rtl="0">
              <a:lnSpc>
                <a:spcPct val="80000"/>
              </a:lnSpc>
              <a:spcBef>
                <a:spcPts val="0"/>
              </a:spcBef>
              <a:spcAft>
                <a:spcPts val="0"/>
              </a:spcAft>
              <a:defRPr/>
            </a:lvl1pPr>
            <a:lvl2pPr algn="r" rtl="0">
              <a:lnSpc>
                <a:spcPct val="80000"/>
              </a:lnSpc>
              <a:spcBef>
                <a:spcPts val="0"/>
              </a:spcBef>
              <a:spcAft>
                <a:spcPts val="0"/>
              </a:spcAft>
              <a:defRPr/>
            </a:lvl2pPr>
            <a:lvl3pPr algn="r" rtl="0">
              <a:lnSpc>
                <a:spcPct val="80000"/>
              </a:lnSpc>
              <a:spcBef>
                <a:spcPts val="0"/>
              </a:spcBef>
              <a:spcAft>
                <a:spcPts val="0"/>
              </a:spcAft>
              <a:defRPr/>
            </a:lvl3pPr>
            <a:lvl4pPr algn="r" rtl="0">
              <a:lnSpc>
                <a:spcPct val="80000"/>
              </a:lnSpc>
              <a:spcBef>
                <a:spcPts val="0"/>
              </a:spcBef>
              <a:spcAft>
                <a:spcPts val="0"/>
              </a:spcAft>
              <a:defRPr/>
            </a:lvl4pPr>
            <a:lvl5pPr algn="r" rtl="0">
              <a:lnSpc>
                <a:spcPct val="80000"/>
              </a:lnSpc>
              <a:spcBef>
                <a:spcPts val="0"/>
              </a:spcBef>
              <a:spcAft>
                <a:spcPts val="0"/>
              </a:spcAft>
              <a:defRPr/>
            </a:lvl5pPr>
            <a:lvl6pPr marL="457200" algn="r" rtl="0">
              <a:lnSpc>
                <a:spcPct val="80000"/>
              </a:lnSpc>
              <a:spcBef>
                <a:spcPts val="0"/>
              </a:spcBef>
              <a:spcAft>
                <a:spcPts val="0"/>
              </a:spcAft>
              <a:defRPr/>
            </a:lvl6pPr>
            <a:lvl7pPr marL="914400" algn="r" rtl="0">
              <a:lnSpc>
                <a:spcPct val="80000"/>
              </a:lnSpc>
              <a:spcBef>
                <a:spcPts val="0"/>
              </a:spcBef>
              <a:spcAft>
                <a:spcPts val="0"/>
              </a:spcAft>
              <a:defRPr/>
            </a:lvl7pPr>
            <a:lvl8pPr marL="1371600" algn="r" rtl="0">
              <a:lnSpc>
                <a:spcPct val="80000"/>
              </a:lnSpc>
              <a:spcBef>
                <a:spcPts val="0"/>
              </a:spcBef>
              <a:spcAft>
                <a:spcPts val="0"/>
              </a:spcAft>
              <a:defRPr/>
            </a:lvl8pPr>
            <a:lvl9pPr marL="1828800" algn="r" rtl="0">
              <a:lnSpc>
                <a:spcPct val="80000"/>
              </a:lnSpc>
              <a:spcBef>
                <a:spcPts val="0"/>
              </a:spcBef>
              <a:spcAft>
                <a:spcPts val="0"/>
              </a:spcAft>
              <a:defRPr/>
            </a:lvl9pPr>
          </a:lstStyle>
          <a:p>
            <a:endParaRPr/>
          </a:p>
        </p:txBody>
      </p:sp>
      <p:sp>
        <p:nvSpPr>
          <p:cNvPr id="24" name="Shape 24"/>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algn="r" rtl="0">
              <a:spcBef>
                <a:spcPts val="480"/>
              </a:spcBef>
              <a:spcAft>
                <a:spcPts val="0"/>
              </a:spcAft>
              <a:defRPr/>
            </a:lvl1pPr>
            <a:lvl2pPr marL="742950" indent="-82550" algn="l" rtl="0">
              <a:spcBef>
                <a:spcPts val="640"/>
              </a:spcBef>
              <a:spcAft>
                <a:spcPts val="0"/>
              </a:spcAft>
              <a:buClr>
                <a:schemeClr val="dk2"/>
              </a:buClr>
              <a:buFont typeface="Arial"/>
              <a:buChar char="•"/>
              <a:defRPr/>
            </a:lvl2pPr>
            <a:lvl3pPr marL="1143000" indent="-50800" algn="l" rtl="0">
              <a:spcBef>
                <a:spcPts val="560"/>
              </a:spcBef>
              <a:spcAft>
                <a:spcPts val="0"/>
              </a:spcAft>
              <a:buClr>
                <a:schemeClr val="dk2"/>
              </a:buClr>
              <a:buFont typeface="Arial"/>
              <a:buChar char="•"/>
              <a:defRPr/>
            </a:lvl3pPr>
            <a:lvl4pPr marL="1600200" indent="-50800" algn="l" rtl="0">
              <a:spcBef>
                <a:spcPts val="560"/>
              </a:spcBef>
              <a:spcAft>
                <a:spcPts val="0"/>
              </a:spcAft>
              <a:buClr>
                <a:schemeClr val="dk2"/>
              </a:buClr>
              <a:buFont typeface="Arial"/>
              <a:buChar char="•"/>
              <a:defRPr/>
            </a:lvl4pPr>
            <a:lvl5pPr marL="2057400" indent="-50800" algn="l" rtl="0">
              <a:spcBef>
                <a:spcPts val="560"/>
              </a:spcBef>
              <a:spcAft>
                <a:spcPts val="0"/>
              </a:spcAft>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5" name="Shape 25"/>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Tur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841548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eafoo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42156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Fis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3587708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Dar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lvl1pPr>
              <a:defRPr>
                <a:solidFill>
                  <a:srgbClr val="FFFFFF"/>
                </a:solidFill>
              </a:defRPr>
            </a:lvl1p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137012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Seafood">
    <p:bg>
      <p:bgPr>
        <a:blipFill rotWithShape="1">
          <a:blip r:embed="rId2">
            <a:alphaModFix/>
          </a:blip>
          <a:stretch>
            <a:fillRect/>
          </a:stretch>
        </a:blip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201988" y="1141412"/>
            <a:ext cx="5484812" cy="1398587"/>
          </a:xfrm>
          <a:prstGeom prst="rect">
            <a:avLst/>
          </a:prstGeom>
          <a:noFill/>
          <a:ln>
            <a:noFill/>
          </a:ln>
        </p:spPr>
        <p:txBody>
          <a:bodyPr lIns="91425" tIns="91425" rIns="91425" bIns="91425" anchor="t" anchorCtr="0"/>
          <a:lstStyle>
            <a:lvl1pPr algn="r" rtl="0">
              <a:lnSpc>
                <a:spcPct val="80000"/>
              </a:lnSpc>
              <a:spcBef>
                <a:spcPts val="0"/>
              </a:spcBef>
              <a:spcAft>
                <a:spcPts val="0"/>
              </a:spcAft>
              <a:defRPr/>
            </a:lvl1pPr>
            <a:lvl2pPr algn="r" rtl="0">
              <a:lnSpc>
                <a:spcPct val="80000"/>
              </a:lnSpc>
              <a:spcBef>
                <a:spcPts val="0"/>
              </a:spcBef>
              <a:spcAft>
                <a:spcPts val="0"/>
              </a:spcAft>
              <a:defRPr/>
            </a:lvl2pPr>
            <a:lvl3pPr algn="r" rtl="0">
              <a:lnSpc>
                <a:spcPct val="80000"/>
              </a:lnSpc>
              <a:spcBef>
                <a:spcPts val="0"/>
              </a:spcBef>
              <a:spcAft>
                <a:spcPts val="0"/>
              </a:spcAft>
              <a:defRPr/>
            </a:lvl3pPr>
            <a:lvl4pPr algn="r" rtl="0">
              <a:lnSpc>
                <a:spcPct val="80000"/>
              </a:lnSpc>
              <a:spcBef>
                <a:spcPts val="0"/>
              </a:spcBef>
              <a:spcAft>
                <a:spcPts val="0"/>
              </a:spcAft>
              <a:defRPr/>
            </a:lvl4pPr>
            <a:lvl5pPr algn="r" rtl="0">
              <a:lnSpc>
                <a:spcPct val="80000"/>
              </a:lnSpc>
              <a:spcBef>
                <a:spcPts val="0"/>
              </a:spcBef>
              <a:spcAft>
                <a:spcPts val="0"/>
              </a:spcAft>
              <a:defRPr/>
            </a:lvl5pPr>
            <a:lvl6pPr marL="457200" algn="r" rtl="0">
              <a:lnSpc>
                <a:spcPct val="80000"/>
              </a:lnSpc>
              <a:spcBef>
                <a:spcPts val="0"/>
              </a:spcBef>
              <a:spcAft>
                <a:spcPts val="0"/>
              </a:spcAft>
              <a:defRPr/>
            </a:lvl6pPr>
            <a:lvl7pPr marL="914400" algn="r" rtl="0">
              <a:lnSpc>
                <a:spcPct val="80000"/>
              </a:lnSpc>
              <a:spcBef>
                <a:spcPts val="0"/>
              </a:spcBef>
              <a:spcAft>
                <a:spcPts val="0"/>
              </a:spcAft>
              <a:defRPr/>
            </a:lvl7pPr>
            <a:lvl8pPr marL="1371600" algn="r" rtl="0">
              <a:lnSpc>
                <a:spcPct val="80000"/>
              </a:lnSpc>
              <a:spcBef>
                <a:spcPts val="0"/>
              </a:spcBef>
              <a:spcAft>
                <a:spcPts val="0"/>
              </a:spcAft>
              <a:defRPr/>
            </a:lvl8pPr>
            <a:lvl9pPr marL="1828800" algn="r" rtl="0">
              <a:lnSpc>
                <a:spcPct val="80000"/>
              </a:lnSpc>
              <a:spcBef>
                <a:spcPts val="0"/>
              </a:spcBef>
              <a:spcAft>
                <a:spcPts val="0"/>
              </a:spcAft>
              <a:defRPr/>
            </a:lvl9pPr>
          </a:lstStyle>
          <a:p>
            <a:endParaRPr/>
          </a:p>
        </p:txBody>
      </p:sp>
      <p:sp>
        <p:nvSpPr>
          <p:cNvPr id="29" name="Shape 29"/>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algn="r" rtl="0">
              <a:spcBef>
                <a:spcPts val="480"/>
              </a:spcBef>
              <a:spcAft>
                <a:spcPts val="0"/>
              </a:spcAft>
              <a:defRPr/>
            </a:lvl1pPr>
            <a:lvl2pPr marL="742950" indent="-82550" algn="l" rtl="0">
              <a:spcBef>
                <a:spcPts val="640"/>
              </a:spcBef>
              <a:spcAft>
                <a:spcPts val="0"/>
              </a:spcAft>
              <a:buClr>
                <a:schemeClr val="dk2"/>
              </a:buClr>
              <a:buFont typeface="Arial"/>
              <a:buChar char="•"/>
              <a:defRPr/>
            </a:lvl2pPr>
            <a:lvl3pPr marL="1143000" indent="-50800" algn="l" rtl="0">
              <a:spcBef>
                <a:spcPts val="560"/>
              </a:spcBef>
              <a:spcAft>
                <a:spcPts val="0"/>
              </a:spcAft>
              <a:buClr>
                <a:schemeClr val="dk2"/>
              </a:buClr>
              <a:buFont typeface="Arial"/>
              <a:buChar char="•"/>
              <a:defRPr/>
            </a:lvl3pPr>
            <a:lvl4pPr marL="1600200" indent="-50800" algn="l" rtl="0">
              <a:spcBef>
                <a:spcPts val="560"/>
              </a:spcBef>
              <a:spcAft>
                <a:spcPts val="0"/>
              </a:spcAft>
              <a:buClr>
                <a:schemeClr val="dk2"/>
              </a:buClr>
              <a:buFont typeface="Arial"/>
              <a:buChar char="•"/>
              <a:defRPr/>
            </a:lvl4pPr>
            <a:lvl5pPr marL="2057400" indent="-50800" algn="l" rtl="0">
              <a:spcBef>
                <a:spcPts val="560"/>
              </a:spcBef>
              <a:spcAft>
                <a:spcPts val="0"/>
              </a:spcAft>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30" name="Shape 30"/>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Fish">
    <p:bg>
      <p:bgPr>
        <a:blipFill rotWithShape="1">
          <a:blip r:embed="rId2">
            <a:alphaModFix/>
          </a:blip>
          <a:stretch>
            <a:fillRect/>
          </a:stretch>
        </a:blip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201988" y="1141412"/>
            <a:ext cx="5484812" cy="1398587"/>
          </a:xfrm>
          <a:prstGeom prst="rect">
            <a:avLst/>
          </a:prstGeom>
          <a:noFill/>
          <a:ln>
            <a:noFill/>
          </a:ln>
        </p:spPr>
        <p:txBody>
          <a:bodyPr lIns="91425" tIns="91425" rIns="91425" bIns="91425" anchor="t" anchorCtr="0"/>
          <a:lstStyle>
            <a:lvl1pPr algn="r" rtl="0">
              <a:lnSpc>
                <a:spcPct val="80000"/>
              </a:lnSpc>
              <a:spcBef>
                <a:spcPts val="0"/>
              </a:spcBef>
              <a:spcAft>
                <a:spcPts val="0"/>
              </a:spcAft>
              <a:defRPr/>
            </a:lvl1pPr>
            <a:lvl2pPr algn="r" rtl="0">
              <a:lnSpc>
                <a:spcPct val="80000"/>
              </a:lnSpc>
              <a:spcBef>
                <a:spcPts val="0"/>
              </a:spcBef>
              <a:spcAft>
                <a:spcPts val="0"/>
              </a:spcAft>
              <a:defRPr/>
            </a:lvl2pPr>
            <a:lvl3pPr algn="r" rtl="0">
              <a:lnSpc>
                <a:spcPct val="80000"/>
              </a:lnSpc>
              <a:spcBef>
                <a:spcPts val="0"/>
              </a:spcBef>
              <a:spcAft>
                <a:spcPts val="0"/>
              </a:spcAft>
              <a:defRPr/>
            </a:lvl3pPr>
            <a:lvl4pPr algn="r" rtl="0">
              <a:lnSpc>
                <a:spcPct val="80000"/>
              </a:lnSpc>
              <a:spcBef>
                <a:spcPts val="0"/>
              </a:spcBef>
              <a:spcAft>
                <a:spcPts val="0"/>
              </a:spcAft>
              <a:defRPr/>
            </a:lvl4pPr>
            <a:lvl5pPr algn="r" rtl="0">
              <a:lnSpc>
                <a:spcPct val="80000"/>
              </a:lnSpc>
              <a:spcBef>
                <a:spcPts val="0"/>
              </a:spcBef>
              <a:spcAft>
                <a:spcPts val="0"/>
              </a:spcAft>
              <a:defRPr/>
            </a:lvl5pPr>
            <a:lvl6pPr marL="457200" algn="r" rtl="0">
              <a:lnSpc>
                <a:spcPct val="80000"/>
              </a:lnSpc>
              <a:spcBef>
                <a:spcPts val="0"/>
              </a:spcBef>
              <a:spcAft>
                <a:spcPts val="0"/>
              </a:spcAft>
              <a:defRPr/>
            </a:lvl6pPr>
            <a:lvl7pPr marL="914400" algn="r" rtl="0">
              <a:lnSpc>
                <a:spcPct val="80000"/>
              </a:lnSpc>
              <a:spcBef>
                <a:spcPts val="0"/>
              </a:spcBef>
              <a:spcAft>
                <a:spcPts val="0"/>
              </a:spcAft>
              <a:defRPr/>
            </a:lvl7pPr>
            <a:lvl8pPr marL="1371600" algn="r" rtl="0">
              <a:lnSpc>
                <a:spcPct val="80000"/>
              </a:lnSpc>
              <a:spcBef>
                <a:spcPts val="0"/>
              </a:spcBef>
              <a:spcAft>
                <a:spcPts val="0"/>
              </a:spcAft>
              <a:defRPr/>
            </a:lvl8pPr>
            <a:lvl9pPr marL="1828800" algn="r" rtl="0">
              <a:lnSpc>
                <a:spcPct val="80000"/>
              </a:lnSpc>
              <a:spcBef>
                <a:spcPts val="0"/>
              </a:spcBef>
              <a:spcAft>
                <a:spcPts val="0"/>
              </a:spcAft>
              <a:defRPr/>
            </a:lvl9pPr>
          </a:lstStyle>
          <a:p>
            <a:endParaRPr/>
          </a:p>
        </p:txBody>
      </p:sp>
      <p:sp>
        <p:nvSpPr>
          <p:cNvPr id="34" name="Shape 34"/>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algn="r" rtl="0">
              <a:spcBef>
                <a:spcPts val="480"/>
              </a:spcBef>
              <a:spcAft>
                <a:spcPts val="0"/>
              </a:spcAft>
              <a:defRPr/>
            </a:lvl1pPr>
            <a:lvl2pPr marL="742950" indent="-82550" algn="l" rtl="0">
              <a:spcBef>
                <a:spcPts val="640"/>
              </a:spcBef>
              <a:spcAft>
                <a:spcPts val="0"/>
              </a:spcAft>
              <a:buClr>
                <a:schemeClr val="dk2"/>
              </a:buClr>
              <a:buFont typeface="Arial"/>
              <a:buChar char="•"/>
              <a:defRPr/>
            </a:lvl2pPr>
            <a:lvl3pPr marL="1143000" indent="-50800" algn="l" rtl="0">
              <a:spcBef>
                <a:spcPts val="560"/>
              </a:spcBef>
              <a:spcAft>
                <a:spcPts val="0"/>
              </a:spcAft>
              <a:buClr>
                <a:schemeClr val="dk2"/>
              </a:buClr>
              <a:buFont typeface="Arial"/>
              <a:buChar char="•"/>
              <a:defRPr/>
            </a:lvl3pPr>
            <a:lvl4pPr marL="1600200" indent="-50800" algn="l" rtl="0">
              <a:spcBef>
                <a:spcPts val="560"/>
              </a:spcBef>
              <a:spcAft>
                <a:spcPts val="0"/>
              </a:spcAft>
              <a:buClr>
                <a:schemeClr val="dk2"/>
              </a:buClr>
              <a:buFont typeface="Arial"/>
              <a:buChar char="•"/>
              <a:defRPr/>
            </a:lvl4pPr>
            <a:lvl5pPr marL="2057400" indent="-50800" algn="l" rtl="0">
              <a:spcBef>
                <a:spcPts val="560"/>
              </a:spcBef>
              <a:spcAft>
                <a:spcPts val="0"/>
              </a:spcAft>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35" name="Shape 35"/>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Dark">
    <p:bg>
      <p:bgPr>
        <a:blipFill rotWithShape="1">
          <a:blip r:embed="rId2">
            <a:alphaModFix/>
          </a:blip>
          <a:stretch>
            <a:fillRect/>
          </a:stretch>
        </a:blipFill>
        <a:effectLst/>
      </p:bgPr>
    </p:bg>
    <p:spTree>
      <p:nvGrpSpPr>
        <p:cNvPr id="1" name="Shape 37"/>
        <p:cNvGrpSpPr/>
        <p:nvPr/>
      </p:nvGrpSpPr>
      <p:grpSpPr>
        <a:xfrm>
          <a:off x="0" y="0"/>
          <a:ext cx="0" cy="0"/>
          <a:chOff x="0" y="0"/>
          <a:chExt cx="0" cy="0"/>
        </a:xfrm>
      </p:grpSpPr>
      <p:sp>
        <p:nvSpPr>
          <p:cNvPr id="38" name="Shape 38"/>
          <p:cNvSpPr/>
          <p:nvPr/>
        </p:nvSpPr>
        <p:spPr>
          <a:xfrm>
            <a:off x="-9525" y="4416425"/>
            <a:ext cx="9170987" cy="2459037"/>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39" name="Shape 39"/>
          <p:cNvSpPr txBox="1">
            <a:spLocks noGrp="1"/>
          </p:cNvSpPr>
          <p:nvPr>
            <p:ph type="title"/>
          </p:nvPr>
        </p:nvSpPr>
        <p:spPr>
          <a:xfrm>
            <a:off x="3201988" y="1141412"/>
            <a:ext cx="5484812" cy="13985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body" idx="1"/>
          </p:nvPr>
        </p:nvSpPr>
        <p:spPr>
          <a:xfrm>
            <a:off x="3201988" y="2707457"/>
            <a:ext cx="5484812" cy="122443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3550" y="3118590"/>
            <a:ext cx="1293812" cy="752474"/>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2950"/>
        </a:solidFill>
        <a:effectLst/>
      </p:bgPr>
    </p:bg>
    <p:spTree>
      <p:nvGrpSpPr>
        <p:cNvPr id="1" name="Shape 43"/>
        <p:cNvGrpSpPr/>
        <p:nvPr/>
      </p:nvGrpSpPr>
      <p:grpSpPr>
        <a:xfrm>
          <a:off x="0" y="0"/>
          <a:ext cx="0" cy="0"/>
          <a:chOff x="0" y="0"/>
          <a:chExt cx="0" cy="0"/>
        </a:xfrm>
      </p:grpSpPr>
      <p:sp>
        <p:nvSpPr>
          <p:cNvPr id="44" name="Shape 44"/>
          <p:cNvSpPr txBox="1">
            <a:spLocks noGrp="1"/>
          </p:cNvSpPr>
          <p:nvPr>
            <p:ph type="ctrTitle"/>
          </p:nvPr>
        </p:nvSpPr>
        <p:spPr>
          <a:xfrm>
            <a:off x="685800" y="3200400"/>
            <a:ext cx="5410200" cy="1143000"/>
          </a:xfrm>
          <a:prstGeom prst="rect">
            <a:avLst/>
          </a:prstGeom>
          <a:noFill/>
          <a:ln>
            <a:noFill/>
          </a:ln>
        </p:spPr>
        <p:txBody>
          <a:bodyPr lIns="91425" tIns="91425" rIns="91425" bIns="91425" anchor="t" anchorCtr="0"/>
          <a:lstStyle>
            <a:lvl1pPr marL="0" marR="0" indent="0" algn="r" rtl="0">
              <a:lnSpc>
                <a:spcPct val="80000"/>
              </a:lnSpc>
              <a:spcBef>
                <a:spcPts val="0"/>
              </a:spcBef>
              <a:spcAft>
                <a:spcPts val="0"/>
              </a:spcAft>
              <a:defRPr/>
            </a:lvl1pPr>
            <a:lvl2pPr marL="0" marR="0" indent="0" algn="r" rtl="0">
              <a:lnSpc>
                <a:spcPct val="80000"/>
              </a:lnSpc>
              <a:spcBef>
                <a:spcPts val="0"/>
              </a:spcBef>
              <a:spcAft>
                <a:spcPts val="0"/>
              </a:spcAft>
              <a:defRPr/>
            </a:lvl2pPr>
            <a:lvl3pPr marL="0" marR="0" indent="0" algn="r" rtl="0">
              <a:lnSpc>
                <a:spcPct val="80000"/>
              </a:lnSpc>
              <a:spcBef>
                <a:spcPts val="0"/>
              </a:spcBef>
              <a:spcAft>
                <a:spcPts val="0"/>
              </a:spcAft>
              <a:defRPr/>
            </a:lvl3pPr>
            <a:lvl4pPr marL="0" marR="0" indent="0" algn="r" rtl="0">
              <a:lnSpc>
                <a:spcPct val="80000"/>
              </a:lnSpc>
              <a:spcBef>
                <a:spcPts val="0"/>
              </a:spcBef>
              <a:spcAft>
                <a:spcPts val="0"/>
              </a:spcAft>
              <a:defRPr/>
            </a:lvl4pPr>
            <a:lvl5pPr marL="0" marR="0" indent="0" algn="r" rtl="0">
              <a:lnSpc>
                <a:spcPct val="80000"/>
              </a:lnSpc>
              <a:spcBef>
                <a:spcPts val="0"/>
              </a:spcBef>
              <a:spcAft>
                <a:spcPts val="0"/>
              </a:spcAft>
              <a:defRPr/>
            </a:lvl5pPr>
            <a:lvl6pPr marL="457200" marR="0" indent="0" algn="r" rtl="0">
              <a:lnSpc>
                <a:spcPct val="80000"/>
              </a:lnSpc>
              <a:spcBef>
                <a:spcPts val="0"/>
              </a:spcBef>
              <a:spcAft>
                <a:spcPts val="0"/>
              </a:spcAft>
              <a:defRPr/>
            </a:lvl6pPr>
            <a:lvl7pPr marL="914400" marR="0" indent="0" algn="r" rtl="0">
              <a:lnSpc>
                <a:spcPct val="80000"/>
              </a:lnSpc>
              <a:spcBef>
                <a:spcPts val="0"/>
              </a:spcBef>
              <a:spcAft>
                <a:spcPts val="0"/>
              </a:spcAft>
              <a:defRPr/>
            </a:lvl7pPr>
            <a:lvl8pPr marL="1371600" marR="0" indent="0" algn="r" rtl="0">
              <a:lnSpc>
                <a:spcPct val="80000"/>
              </a:lnSpc>
              <a:spcBef>
                <a:spcPts val="0"/>
              </a:spcBef>
              <a:spcAft>
                <a:spcPts val="0"/>
              </a:spcAft>
              <a:defRPr/>
            </a:lvl8pPr>
            <a:lvl9pPr marL="1828800" marR="0" indent="0" algn="r" rtl="0">
              <a:lnSpc>
                <a:spcPct val="80000"/>
              </a:lnSpc>
              <a:spcBef>
                <a:spcPts val="0"/>
              </a:spcBef>
              <a:spcAft>
                <a:spcPts val="0"/>
              </a:spcAft>
              <a:defRPr/>
            </a:lvl9pPr>
          </a:lstStyle>
          <a:p>
            <a:endParaRPr/>
          </a:p>
        </p:txBody>
      </p:sp>
      <p:sp>
        <p:nvSpPr>
          <p:cNvPr id="45" name="Shape 45"/>
          <p:cNvSpPr txBox="1">
            <a:spLocks noGrp="1"/>
          </p:cNvSpPr>
          <p:nvPr>
            <p:ph type="subTitle" idx="1"/>
          </p:nvPr>
        </p:nvSpPr>
        <p:spPr>
          <a:xfrm>
            <a:off x="685800" y="4495800"/>
            <a:ext cx="4876799" cy="457200"/>
          </a:xfrm>
          <a:prstGeom prst="rect">
            <a:avLst/>
          </a:prstGeom>
          <a:noFill/>
          <a:ln>
            <a:noFill/>
          </a:ln>
        </p:spPr>
        <p:txBody>
          <a:bodyPr lIns="91425" tIns="91425" rIns="91425" bIns="91425" anchor="t" anchorCtr="0"/>
          <a:lstStyle>
            <a:lvl1pPr marL="0" marR="0" indent="0" algn="r" rtl="0">
              <a:spcBef>
                <a:spcPts val="480"/>
              </a:spcBef>
              <a:spcAft>
                <a:spcPts val="0"/>
              </a:spcAft>
              <a:defRPr/>
            </a:lvl1pPr>
            <a:lvl2pPr marL="742950" marR="0" indent="-82550" algn="l" rtl="0">
              <a:spcBef>
                <a:spcPts val="640"/>
              </a:spcBef>
              <a:spcAft>
                <a:spcPts val="0"/>
              </a:spcAft>
              <a:buClr>
                <a:schemeClr val="dk2"/>
              </a:buClr>
              <a:buFont typeface="Arial"/>
              <a:buChar char="•"/>
              <a:defRPr/>
            </a:lvl2pPr>
            <a:lvl3pPr marL="1143000" marR="0" indent="-50800" algn="l" rtl="0">
              <a:spcBef>
                <a:spcPts val="560"/>
              </a:spcBef>
              <a:spcAft>
                <a:spcPts val="0"/>
              </a:spcAft>
              <a:buClr>
                <a:schemeClr val="dk2"/>
              </a:buClr>
              <a:buFont typeface="Arial"/>
              <a:buChar char="•"/>
              <a:defRPr/>
            </a:lvl3pPr>
            <a:lvl4pPr marL="1600200" marR="0" indent="-50800" algn="l" rtl="0">
              <a:spcBef>
                <a:spcPts val="560"/>
              </a:spcBef>
              <a:spcAft>
                <a:spcPts val="0"/>
              </a:spcAft>
              <a:buClr>
                <a:schemeClr val="dk2"/>
              </a:buClr>
              <a:buFont typeface="Arial"/>
              <a:buChar char="•"/>
              <a:defRPr/>
            </a:lvl4pPr>
            <a:lvl5pPr marL="2057400" marR="0" indent="-50800" algn="l" rtl="0">
              <a:spcBef>
                <a:spcPts val="560"/>
              </a:spcBef>
              <a:spcAft>
                <a:spcPts val="0"/>
              </a:spcAft>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46" name="Shape 46"/>
          <p:cNvSpPr txBox="1"/>
          <p:nvPr/>
        </p:nvSpPr>
        <p:spPr>
          <a:xfrm>
            <a:off x="685800" y="5257800"/>
            <a:ext cx="37338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Arial"/>
                <a:ea typeface="Arial"/>
                <a:cs typeface="Arial"/>
                <a:sym typeface="Arial"/>
              </a:rPr>
              <a:t>September 18, 2013</a:t>
            </a:r>
          </a:p>
        </p:txBody>
      </p:sp>
      <p:pic>
        <p:nvPicPr>
          <p:cNvPr id="47" name="Shape 47"/>
          <p:cNvPicPr preferRelativeResize="0"/>
          <p:nvPr/>
        </p:nvPicPr>
        <p:blipFill rotWithShape="1">
          <a:blip r:embed="rId2">
            <a:alphaModFix/>
          </a:blip>
          <a:srcRect/>
          <a:stretch/>
        </p:blipFill>
        <p:spPr>
          <a:xfrm>
            <a:off x="0" y="3175"/>
            <a:ext cx="9150350" cy="68548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201988" y="1141412"/>
            <a:ext cx="5484812" cy="1398587"/>
          </a:xfrm>
          <a:prstGeom prst="rect">
            <a:avLst/>
          </a:prstGeom>
          <a:noFill/>
          <a:ln>
            <a:noFill/>
          </a:ln>
        </p:spPr>
        <p:txBody>
          <a:bodyPr lIns="91425" tIns="91425" rIns="91425" bIns="91425" anchor="t" anchorCtr="0"/>
          <a:lstStyle>
            <a:lvl1pPr algn="r" rtl="0">
              <a:lnSpc>
                <a:spcPct val="80000"/>
              </a:lnSpc>
              <a:spcBef>
                <a:spcPts val="0"/>
              </a:spcBef>
              <a:spcAft>
                <a:spcPts val="0"/>
              </a:spcAft>
              <a:defRPr/>
            </a:lvl1pPr>
            <a:lvl2pPr algn="r" rtl="0">
              <a:lnSpc>
                <a:spcPct val="80000"/>
              </a:lnSpc>
              <a:spcBef>
                <a:spcPts val="0"/>
              </a:spcBef>
              <a:spcAft>
                <a:spcPts val="0"/>
              </a:spcAft>
              <a:defRPr/>
            </a:lvl2pPr>
            <a:lvl3pPr algn="r" rtl="0">
              <a:lnSpc>
                <a:spcPct val="80000"/>
              </a:lnSpc>
              <a:spcBef>
                <a:spcPts val="0"/>
              </a:spcBef>
              <a:spcAft>
                <a:spcPts val="0"/>
              </a:spcAft>
              <a:defRPr/>
            </a:lvl3pPr>
            <a:lvl4pPr algn="r" rtl="0">
              <a:lnSpc>
                <a:spcPct val="80000"/>
              </a:lnSpc>
              <a:spcBef>
                <a:spcPts val="0"/>
              </a:spcBef>
              <a:spcAft>
                <a:spcPts val="0"/>
              </a:spcAft>
              <a:defRPr/>
            </a:lvl4pPr>
            <a:lvl5pPr algn="r" rtl="0">
              <a:lnSpc>
                <a:spcPct val="80000"/>
              </a:lnSpc>
              <a:spcBef>
                <a:spcPts val="0"/>
              </a:spcBef>
              <a:spcAft>
                <a:spcPts val="0"/>
              </a:spcAft>
              <a:defRPr/>
            </a:lvl5pPr>
            <a:lvl6pPr marL="457200" algn="r" rtl="0">
              <a:lnSpc>
                <a:spcPct val="80000"/>
              </a:lnSpc>
              <a:spcBef>
                <a:spcPts val="0"/>
              </a:spcBef>
              <a:spcAft>
                <a:spcPts val="0"/>
              </a:spcAft>
              <a:defRPr/>
            </a:lvl6pPr>
            <a:lvl7pPr marL="914400" algn="r" rtl="0">
              <a:lnSpc>
                <a:spcPct val="80000"/>
              </a:lnSpc>
              <a:spcBef>
                <a:spcPts val="0"/>
              </a:spcBef>
              <a:spcAft>
                <a:spcPts val="0"/>
              </a:spcAft>
              <a:defRPr/>
            </a:lvl7pPr>
            <a:lvl8pPr marL="1371600" algn="r" rtl="0">
              <a:lnSpc>
                <a:spcPct val="80000"/>
              </a:lnSpc>
              <a:spcBef>
                <a:spcPts val="0"/>
              </a:spcBef>
              <a:spcAft>
                <a:spcPts val="0"/>
              </a:spcAft>
              <a:defRPr/>
            </a:lvl8pPr>
            <a:lvl9pPr marL="1828800" algn="r" rtl="0">
              <a:lnSpc>
                <a:spcPct val="80000"/>
              </a:lnSpc>
              <a:spcBef>
                <a:spcPts val="0"/>
              </a:spcBef>
              <a:spcAft>
                <a:spcPts val="0"/>
              </a:spcAft>
              <a:defRPr/>
            </a:lvl9pPr>
          </a:lstStyle>
          <a:p>
            <a:endParaRPr/>
          </a:p>
        </p:txBody>
      </p:sp>
      <p:sp>
        <p:nvSpPr>
          <p:cNvPr id="50" name="Shape 50"/>
          <p:cNvSpPr txBox="1">
            <a:spLocks noGrp="1"/>
          </p:cNvSpPr>
          <p:nvPr>
            <p:ph type="body" idx="1"/>
          </p:nvPr>
        </p:nvSpPr>
        <p:spPr>
          <a:xfrm>
            <a:off x="3201988" y="2632075"/>
            <a:ext cx="5484812" cy="1276349"/>
          </a:xfrm>
          <a:prstGeom prst="rect">
            <a:avLst/>
          </a:prstGeom>
          <a:noFill/>
          <a:ln>
            <a:noFill/>
          </a:ln>
        </p:spPr>
        <p:txBody>
          <a:bodyPr lIns="91425" tIns="91425" rIns="91425" bIns="91425" anchor="t" anchorCtr="0"/>
          <a:lstStyle>
            <a:lvl1pPr algn="r" rtl="0">
              <a:spcBef>
                <a:spcPts val="480"/>
              </a:spcBef>
              <a:spcAft>
                <a:spcPts val="0"/>
              </a:spcAft>
              <a:defRPr/>
            </a:lvl1pPr>
            <a:lvl2pPr marL="742950" indent="-82550" algn="l" rtl="0">
              <a:spcBef>
                <a:spcPts val="640"/>
              </a:spcBef>
              <a:spcAft>
                <a:spcPts val="0"/>
              </a:spcAft>
              <a:buClr>
                <a:schemeClr val="dk2"/>
              </a:buClr>
              <a:buFont typeface="Arial"/>
              <a:buChar char="•"/>
              <a:defRPr/>
            </a:lvl2pPr>
            <a:lvl3pPr marL="1143000" indent="-50800" algn="l" rtl="0">
              <a:spcBef>
                <a:spcPts val="560"/>
              </a:spcBef>
              <a:spcAft>
                <a:spcPts val="0"/>
              </a:spcAft>
              <a:buClr>
                <a:schemeClr val="dk2"/>
              </a:buClr>
              <a:buFont typeface="Arial"/>
              <a:buChar char="•"/>
              <a:defRPr/>
            </a:lvl3pPr>
            <a:lvl4pPr marL="1600200" indent="-50800" algn="l" rtl="0">
              <a:spcBef>
                <a:spcPts val="560"/>
              </a:spcBef>
              <a:spcAft>
                <a:spcPts val="0"/>
              </a:spcAft>
              <a:buClr>
                <a:schemeClr val="dk2"/>
              </a:buClr>
              <a:buFont typeface="Arial"/>
              <a:buChar char="•"/>
              <a:defRPr/>
            </a:lvl4pPr>
            <a:lvl5pPr marL="2057400" indent="-50800" algn="l" rtl="0">
              <a:spcBef>
                <a:spcPts val="560"/>
              </a:spcBef>
              <a:spcAft>
                <a:spcPts val="0"/>
              </a:spcAft>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Conten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457200"/>
            <a:ext cx="8229600" cy="676275"/>
          </a:xfrm>
          <a:prstGeom prst="rect">
            <a:avLst/>
          </a:prstGeom>
          <a:noFill/>
          <a:ln>
            <a:noFill/>
          </a:ln>
        </p:spPr>
        <p:txBody>
          <a:bodyPr lIns="91425" tIns="91425" rIns="91425" bIns="91425" anchor="t"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60" name="Shape 60"/>
          <p:cNvSpPr txBox="1">
            <a:spLocks noGrp="1"/>
          </p:cNvSpPr>
          <p:nvPr>
            <p:ph type="body" idx="1"/>
          </p:nvPr>
        </p:nvSpPr>
        <p:spPr>
          <a:xfrm>
            <a:off x="457200" y="12065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sldNum" idx="12"/>
          </p:nvPr>
        </p:nvSpPr>
        <p:spPr>
          <a:xfrm>
            <a:off x="2286000" y="6354762"/>
            <a:ext cx="6400799" cy="503236"/>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4.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0.xml"/><Relationship Id="rId7"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3201988" y="1141412"/>
            <a:ext cx="5484812" cy="1398587"/>
          </a:xfrm>
          <a:prstGeom prst="rect">
            <a:avLst/>
          </a:prstGeom>
          <a:noFill/>
          <a:ln>
            <a:noFill/>
          </a:ln>
        </p:spPr>
        <p:txBody>
          <a:bodyPr lIns="91425" tIns="91425" rIns="91425" bIns="91425" anchor="t" anchorCtr="0"/>
          <a:lstStyle>
            <a:lvl1pPr marL="0" marR="0" indent="0" algn="r" rtl="0">
              <a:lnSpc>
                <a:spcPct val="80000"/>
              </a:lnSpc>
              <a:spcBef>
                <a:spcPts val="0"/>
              </a:spcBef>
              <a:spcAft>
                <a:spcPts val="0"/>
              </a:spcAft>
              <a:defRPr/>
            </a:lvl1pPr>
            <a:lvl2pPr marL="0" marR="0" indent="0" algn="r" rtl="0">
              <a:lnSpc>
                <a:spcPct val="80000"/>
              </a:lnSpc>
              <a:spcBef>
                <a:spcPts val="0"/>
              </a:spcBef>
              <a:spcAft>
                <a:spcPts val="0"/>
              </a:spcAft>
              <a:defRPr/>
            </a:lvl2pPr>
            <a:lvl3pPr marL="0" marR="0" indent="0" algn="r" rtl="0">
              <a:lnSpc>
                <a:spcPct val="80000"/>
              </a:lnSpc>
              <a:spcBef>
                <a:spcPts val="0"/>
              </a:spcBef>
              <a:spcAft>
                <a:spcPts val="0"/>
              </a:spcAft>
              <a:defRPr/>
            </a:lvl3pPr>
            <a:lvl4pPr marL="0" marR="0" indent="0" algn="r" rtl="0">
              <a:lnSpc>
                <a:spcPct val="80000"/>
              </a:lnSpc>
              <a:spcBef>
                <a:spcPts val="0"/>
              </a:spcBef>
              <a:spcAft>
                <a:spcPts val="0"/>
              </a:spcAft>
              <a:defRPr/>
            </a:lvl4pPr>
            <a:lvl5pPr marL="0" marR="0" indent="0" algn="r" rtl="0">
              <a:lnSpc>
                <a:spcPct val="80000"/>
              </a:lnSpc>
              <a:spcBef>
                <a:spcPts val="0"/>
              </a:spcBef>
              <a:spcAft>
                <a:spcPts val="0"/>
              </a:spcAft>
              <a:defRPr/>
            </a:lvl5pPr>
            <a:lvl6pPr marL="457200" marR="0" indent="0" algn="r" rtl="0">
              <a:lnSpc>
                <a:spcPct val="80000"/>
              </a:lnSpc>
              <a:spcBef>
                <a:spcPts val="0"/>
              </a:spcBef>
              <a:spcAft>
                <a:spcPts val="0"/>
              </a:spcAft>
              <a:defRPr/>
            </a:lvl6pPr>
            <a:lvl7pPr marL="914400" marR="0" indent="0" algn="r" rtl="0">
              <a:lnSpc>
                <a:spcPct val="80000"/>
              </a:lnSpc>
              <a:spcBef>
                <a:spcPts val="0"/>
              </a:spcBef>
              <a:spcAft>
                <a:spcPts val="0"/>
              </a:spcAft>
              <a:defRPr/>
            </a:lvl7pPr>
            <a:lvl8pPr marL="1371600" marR="0" indent="0" algn="r" rtl="0">
              <a:lnSpc>
                <a:spcPct val="80000"/>
              </a:lnSpc>
              <a:spcBef>
                <a:spcPts val="0"/>
              </a:spcBef>
              <a:spcAft>
                <a:spcPts val="0"/>
              </a:spcAft>
              <a:defRPr/>
            </a:lvl8pPr>
            <a:lvl9pPr marL="1828800" marR="0" indent="0" algn="r" rtl="0">
              <a:lnSpc>
                <a:spcPct val="80000"/>
              </a:lnSpc>
              <a:spcBef>
                <a:spcPts val="0"/>
              </a:spcBef>
              <a:spcAft>
                <a:spcPts val="0"/>
              </a:spcAft>
              <a:defRPr/>
            </a:lvl9pPr>
          </a:lstStyle>
          <a:p>
            <a:endParaRPr/>
          </a:p>
        </p:txBody>
      </p:sp>
      <p:sp>
        <p:nvSpPr>
          <p:cNvPr id="10" name="Shape 10"/>
          <p:cNvSpPr txBox="1">
            <a:spLocks noGrp="1"/>
          </p:cNvSpPr>
          <p:nvPr>
            <p:ph type="body" idx="1"/>
          </p:nvPr>
        </p:nvSpPr>
        <p:spPr>
          <a:xfrm>
            <a:off x="3201988" y="2632075"/>
            <a:ext cx="5484812" cy="1276349"/>
          </a:xfrm>
          <a:prstGeom prst="rect">
            <a:avLst/>
          </a:prstGeom>
          <a:noFill/>
          <a:ln>
            <a:noFill/>
          </a:ln>
        </p:spPr>
        <p:txBody>
          <a:bodyPr lIns="91425" tIns="91425" rIns="91425" bIns="91425" anchor="t" anchorCtr="0"/>
          <a:lstStyle>
            <a:lvl1pPr marL="0" marR="0" indent="0" algn="r" rtl="0">
              <a:spcBef>
                <a:spcPts val="480"/>
              </a:spcBef>
              <a:spcAft>
                <a:spcPts val="0"/>
              </a:spcAft>
              <a:defRPr/>
            </a:lvl1pPr>
            <a:lvl2pPr marL="742950" marR="0" indent="-82550" algn="l" rtl="0">
              <a:spcBef>
                <a:spcPts val="640"/>
              </a:spcBef>
              <a:spcAft>
                <a:spcPts val="0"/>
              </a:spcAft>
              <a:buClr>
                <a:schemeClr val="dk2"/>
              </a:buClr>
              <a:buFont typeface="Arial"/>
              <a:buChar char="•"/>
              <a:defRPr/>
            </a:lvl2pPr>
            <a:lvl3pPr marL="1143000" marR="0" indent="-50800" algn="l" rtl="0">
              <a:spcBef>
                <a:spcPts val="560"/>
              </a:spcBef>
              <a:spcAft>
                <a:spcPts val="0"/>
              </a:spcAft>
              <a:buClr>
                <a:schemeClr val="dk2"/>
              </a:buClr>
              <a:buFont typeface="Arial"/>
              <a:buChar char="•"/>
              <a:defRPr/>
            </a:lvl3pPr>
            <a:lvl4pPr marL="1600200" marR="0" indent="-50800" algn="l" rtl="0">
              <a:spcBef>
                <a:spcPts val="560"/>
              </a:spcBef>
              <a:spcAft>
                <a:spcPts val="0"/>
              </a:spcAft>
              <a:buClr>
                <a:schemeClr val="dk2"/>
              </a:buClr>
              <a:buFont typeface="Arial"/>
              <a:buChar char="•"/>
              <a:defRPr/>
            </a:lvl4pPr>
            <a:lvl5pPr marL="2057400" marR="0" indent="-50800" algn="l" rtl="0">
              <a:spcBef>
                <a:spcPts val="560"/>
              </a:spcBef>
              <a:spcAft>
                <a:spcPts val="0"/>
              </a:spcAft>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1" name="Shape 11"/>
          <p:cNvSpPr/>
          <p:nvPr/>
        </p:nvSpPr>
        <p:spPr>
          <a:xfrm>
            <a:off x="-9525" y="4416425"/>
            <a:ext cx="9170987" cy="2459037"/>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p:nvPr/>
        </p:nvSpPr>
        <p:spPr>
          <a:xfrm>
            <a:off x="0" y="6354762"/>
            <a:ext cx="9144000" cy="503236"/>
          </a:xfrm>
          <a:prstGeom prst="rect">
            <a:avLst/>
          </a:prstGeom>
          <a:solidFill>
            <a:schemeClr val="lt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3" name="Shape 53"/>
          <p:cNvSpPr txBox="1">
            <a:spLocks noGrp="1"/>
          </p:cNvSpPr>
          <p:nvPr>
            <p:ph type="title"/>
          </p:nvPr>
        </p:nvSpPr>
        <p:spPr>
          <a:xfrm>
            <a:off x="457200" y="457200"/>
            <a:ext cx="8229600" cy="676275"/>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54" name="Shape 54"/>
          <p:cNvSpPr txBox="1">
            <a:spLocks noGrp="1"/>
          </p:cNvSpPr>
          <p:nvPr>
            <p:ph type="body" idx="1"/>
          </p:nvPr>
        </p:nvSpPr>
        <p:spPr>
          <a:xfrm>
            <a:off x="457200" y="1206500"/>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2"/>
              </a:buClr>
              <a:buFont typeface="Arial"/>
              <a:buChar char="•"/>
              <a:defRPr/>
            </a:lvl1pPr>
            <a:lvl2pPr marL="742950" marR="0" indent="-82550" algn="l" rtl="0">
              <a:spcBef>
                <a:spcPts val="640"/>
              </a:spcBef>
              <a:spcAft>
                <a:spcPts val="0"/>
              </a:spcAft>
              <a:buClr>
                <a:schemeClr val="dk2"/>
              </a:buClr>
              <a:buFont typeface="Arial"/>
              <a:buChar char="•"/>
              <a:defRPr/>
            </a:lvl2pPr>
            <a:lvl3pPr marL="1143000" marR="0" indent="-50800" algn="l" rtl="0">
              <a:spcBef>
                <a:spcPts val="560"/>
              </a:spcBef>
              <a:spcAft>
                <a:spcPts val="0"/>
              </a:spcAft>
              <a:buClr>
                <a:schemeClr val="dk2"/>
              </a:buClr>
              <a:buFont typeface="Arial"/>
              <a:buChar char="•"/>
              <a:defRPr/>
            </a:lvl3pPr>
            <a:lvl4pPr marL="1600200" marR="0" indent="-50800" algn="l" rtl="0">
              <a:spcBef>
                <a:spcPts val="560"/>
              </a:spcBef>
              <a:spcAft>
                <a:spcPts val="0"/>
              </a:spcAft>
              <a:buClr>
                <a:schemeClr val="dk2"/>
              </a:buClr>
              <a:buFont typeface="Arial"/>
              <a:buChar char="•"/>
              <a:defRPr/>
            </a:lvl4pPr>
            <a:lvl5pPr marL="2057400" marR="0" indent="-50800" algn="l" rtl="0">
              <a:spcBef>
                <a:spcPts val="560"/>
              </a:spcBef>
              <a:spcAft>
                <a:spcPts val="0"/>
              </a:spcAft>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55" name="Shape 55"/>
          <p:cNvSpPr txBox="1">
            <a:spLocks noGrp="1"/>
          </p:cNvSpPr>
          <p:nvPr>
            <p:ph type="sldNum" idx="12"/>
          </p:nvPr>
        </p:nvSpPr>
        <p:spPr>
          <a:xfrm>
            <a:off x="2286000" y="6354762"/>
            <a:ext cx="6400799" cy="503236"/>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56" name="Shape 56"/>
          <p:cNvSpPr/>
          <p:nvPr/>
        </p:nvSpPr>
        <p:spPr>
          <a:xfrm>
            <a:off x="0" y="0"/>
            <a:ext cx="9144000" cy="92074"/>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pic>
        <p:nvPicPr>
          <p:cNvPr id="57" name="Shape 57"/>
          <p:cNvPicPr preferRelativeResize="0"/>
          <p:nvPr/>
        </p:nvPicPr>
        <p:blipFill rotWithShape="1">
          <a:blip r:embed="rId3">
            <a:alphaModFix/>
          </a:blip>
          <a:srcRect/>
          <a:stretch/>
        </p:blipFill>
        <p:spPr>
          <a:xfrm>
            <a:off x="444500" y="6419850"/>
            <a:ext cx="1644649" cy="3873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Shape 63"/>
          <p:cNvSpPr/>
          <p:nvPr/>
        </p:nvSpPr>
        <p:spPr>
          <a:xfrm>
            <a:off x="0" y="6354762"/>
            <a:ext cx="9144000" cy="50323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4" name="Shape 64"/>
          <p:cNvSpPr txBox="1">
            <a:spLocks noGrp="1"/>
          </p:cNvSpPr>
          <p:nvPr>
            <p:ph type="title"/>
          </p:nvPr>
        </p:nvSpPr>
        <p:spPr>
          <a:xfrm>
            <a:off x="457200" y="457200"/>
            <a:ext cx="8229600" cy="676275"/>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65" name="Shape 65"/>
          <p:cNvSpPr txBox="1">
            <a:spLocks noGrp="1"/>
          </p:cNvSpPr>
          <p:nvPr>
            <p:ph type="body" idx="1"/>
          </p:nvPr>
        </p:nvSpPr>
        <p:spPr>
          <a:xfrm>
            <a:off x="457200" y="1206500"/>
            <a:ext cx="8229600" cy="4525963"/>
          </a:xfrm>
          <a:prstGeom prst="rect">
            <a:avLst/>
          </a:prstGeom>
          <a:noFill/>
          <a:ln>
            <a:noFill/>
          </a:ln>
        </p:spPr>
        <p:txBody>
          <a:bodyPr lIns="91425" tIns="91425" rIns="91425" bIns="91425" anchor="t" anchorCtr="0"/>
          <a:lstStyle>
            <a:lvl1pPr marL="0" marR="0" indent="0" algn="r" rtl="0">
              <a:spcBef>
                <a:spcPts val="400"/>
              </a:spcBef>
              <a:spcAft>
                <a:spcPts val="0"/>
              </a:spcAft>
              <a:defRPr/>
            </a:lvl1pPr>
            <a:lvl2pPr marL="742950" marR="0" indent="-82550" algn="l" rtl="0">
              <a:spcBef>
                <a:spcPts val="640"/>
              </a:spcBef>
              <a:spcAft>
                <a:spcPts val="0"/>
              </a:spcAft>
              <a:buClr>
                <a:schemeClr val="dk2"/>
              </a:buClr>
              <a:buFont typeface="Arial"/>
              <a:buChar char="•"/>
              <a:defRPr/>
            </a:lvl2pPr>
            <a:lvl3pPr marL="1143000" marR="0" indent="-50800" algn="l" rtl="0">
              <a:spcBef>
                <a:spcPts val="560"/>
              </a:spcBef>
              <a:spcAft>
                <a:spcPts val="0"/>
              </a:spcAft>
              <a:buClr>
                <a:schemeClr val="dk2"/>
              </a:buClr>
              <a:buFont typeface="Arial"/>
              <a:buChar char="•"/>
              <a:defRPr/>
            </a:lvl3pPr>
            <a:lvl4pPr marL="1600200" marR="0" indent="-50800" algn="l" rtl="0">
              <a:spcBef>
                <a:spcPts val="560"/>
              </a:spcBef>
              <a:spcAft>
                <a:spcPts val="0"/>
              </a:spcAft>
              <a:buClr>
                <a:schemeClr val="dk2"/>
              </a:buClr>
              <a:buFont typeface="Arial"/>
              <a:buChar char="•"/>
              <a:defRPr/>
            </a:lvl4pPr>
            <a:lvl5pPr marL="2057400" marR="0" indent="-50800" algn="l" rtl="0">
              <a:spcBef>
                <a:spcPts val="560"/>
              </a:spcBef>
              <a:spcAft>
                <a:spcPts val="0"/>
              </a:spcAft>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66" name="Shape 66"/>
          <p:cNvSpPr txBox="1">
            <a:spLocks noGrp="1"/>
          </p:cNvSpPr>
          <p:nvPr>
            <p:ph type="sldNum" idx="12"/>
          </p:nvPr>
        </p:nvSpPr>
        <p:spPr>
          <a:xfrm>
            <a:off x="2286000" y="6354762"/>
            <a:ext cx="6400799" cy="503236"/>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pic>
        <p:nvPicPr>
          <p:cNvPr id="67" name="Shape 67"/>
          <p:cNvPicPr preferRelativeResize="0"/>
          <p:nvPr/>
        </p:nvPicPr>
        <p:blipFill rotWithShape="1">
          <a:blip r:embed="rId4">
            <a:alphaModFix/>
          </a:blip>
          <a:srcRect/>
          <a:stretch/>
        </p:blipFill>
        <p:spPr>
          <a:xfrm>
            <a:off x="444500" y="6419850"/>
            <a:ext cx="1644649" cy="3873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58" r:id="rId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1">
            <a:alphaModFix/>
          </a:blip>
          <a:stretch>
            <a:fillRect/>
          </a:stretch>
        </a:blip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marL="0" marR="0" indent="0" algn="r" rtl="0">
              <a:lnSpc>
                <a:spcPct val="80000"/>
              </a:lnSpc>
              <a:spcBef>
                <a:spcPts val="0"/>
              </a:spcBef>
              <a:buClr>
                <a:schemeClr val="accent1"/>
              </a:buClr>
              <a:buFont typeface="Arial Narrow"/>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80" name="Shape 80"/>
          <p:cNvSpPr txBox="1">
            <a:spLocks noGrp="1"/>
          </p:cNvSpPr>
          <p:nvPr>
            <p:ph type="body" idx="1"/>
          </p:nvPr>
        </p:nvSpPr>
        <p:spPr>
          <a:xfrm>
            <a:off x="3201682" y="2631402"/>
            <a:ext cx="5485117" cy="1277675"/>
          </a:xfrm>
          <a:prstGeom prst="rect">
            <a:avLst/>
          </a:prstGeom>
          <a:noFill/>
          <a:ln>
            <a:noFill/>
          </a:ln>
        </p:spPr>
        <p:txBody>
          <a:bodyPr lIns="91425" tIns="91425" rIns="91425" bIns="91425" anchor="t" anchorCtr="0"/>
          <a:lstStyle>
            <a:lvl1pPr marL="0" marR="0" indent="0" algn="r" rtl="0">
              <a:spcBef>
                <a:spcPts val="480"/>
              </a:spcBef>
              <a:buClr>
                <a:schemeClr val="dk2"/>
              </a:buClr>
              <a:buFont typeface="Arial"/>
              <a:buNone/>
              <a:defRPr/>
            </a:lvl1pPr>
            <a:lvl2pPr marL="742950" marR="0" indent="-82550" algn="l" rtl="0">
              <a:spcBef>
                <a:spcPts val="640"/>
              </a:spcBef>
              <a:buClr>
                <a:schemeClr val="dk2"/>
              </a:buClr>
              <a:buFont typeface="Arial"/>
              <a:buChar char="•"/>
              <a:defRPr/>
            </a:lvl2pPr>
            <a:lvl3pPr marL="1143000" marR="0" indent="-50800" algn="l" rtl="0">
              <a:spcBef>
                <a:spcPts val="560"/>
              </a:spcBef>
              <a:buClr>
                <a:schemeClr val="dk2"/>
              </a:buClr>
              <a:buFont typeface="Arial"/>
              <a:buChar char="•"/>
              <a:defRPr/>
            </a:lvl3pPr>
            <a:lvl4pPr marL="1600200" marR="0" indent="-50800" algn="l" rtl="0">
              <a:spcBef>
                <a:spcPts val="560"/>
              </a:spcBef>
              <a:buClr>
                <a:schemeClr val="dk2"/>
              </a:buClr>
              <a:buFont typeface="Arial"/>
              <a:buChar char="•"/>
              <a:defRPr/>
            </a:lvl4pPr>
            <a:lvl5pPr marL="2057400" marR="0" indent="-50800" algn="l" rtl="0">
              <a:spcBef>
                <a:spcPts val="560"/>
              </a:spcBef>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81" name="Shape 81"/>
          <p:cNvSpPr/>
          <p:nvPr/>
        </p:nvSpPr>
        <p:spPr>
          <a:xfrm>
            <a:off x="-9190" y="4417160"/>
            <a:ext cx="9170672" cy="2457784"/>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Shape 138"/>
          <p:cNvSpPr/>
          <p:nvPr/>
        </p:nvSpPr>
        <p:spPr>
          <a:xfrm>
            <a:off x="0" y="6355080"/>
            <a:ext cx="9144000" cy="50292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39" name="Shape 139"/>
          <p:cNvSpPr txBox="1">
            <a:spLocks noGrp="1"/>
          </p:cNvSpPr>
          <p:nvPr>
            <p:ph type="title"/>
          </p:nvPr>
        </p:nvSpPr>
        <p:spPr>
          <a:xfrm>
            <a:off x="457200" y="457200"/>
            <a:ext cx="8229600" cy="676013"/>
          </a:xfrm>
          <a:prstGeom prst="rect">
            <a:avLst/>
          </a:prstGeom>
          <a:noFill/>
          <a:ln>
            <a:noFill/>
          </a:ln>
        </p:spPr>
        <p:txBody>
          <a:bodyPr lIns="91425" tIns="91425" rIns="91425" bIns="91425" anchor="t" anchorCtr="0"/>
          <a:lstStyle>
            <a:lvl1pPr marL="0" marR="0" indent="0" algn="l" rtl="0">
              <a:spcBef>
                <a:spcPts val="0"/>
              </a:spcBef>
              <a:buClr>
                <a:srgbClr val="FFFFFF"/>
              </a:buClr>
              <a:buFont typeface="Arial Narrow"/>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40" name="Shape 140"/>
          <p:cNvSpPr txBox="1">
            <a:spLocks noGrp="1"/>
          </p:cNvSpPr>
          <p:nvPr>
            <p:ph type="body" idx="1"/>
          </p:nvPr>
        </p:nvSpPr>
        <p:spPr>
          <a:xfrm>
            <a:off x="457200" y="1207292"/>
            <a:ext cx="8229600" cy="4525963"/>
          </a:xfrm>
          <a:prstGeom prst="rect">
            <a:avLst/>
          </a:prstGeom>
          <a:noFill/>
          <a:ln>
            <a:noFill/>
          </a:ln>
        </p:spPr>
        <p:txBody>
          <a:bodyPr lIns="91425" tIns="91425" rIns="91425" bIns="91425" anchor="t" anchorCtr="0"/>
          <a:lstStyle>
            <a:lvl1pPr marL="0" marR="0" indent="0" algn="r" rtl="0">
              <a:spcBef>
                <a:spcPts val="400"/>
              </a:spcBef>
              <a:buClr>
                <a:srgbClr val="FFFFFF"/>
              </a:buClr>
              <a:buFont typeface="Arial"/>
              <a:buNone/>
              <a:defRPr/>
            </a:lvl1pPr>
            <a:lvl2pPr marL="742950" marR="0" indent="-82550" algn="l" rtl="0">
              <a:spcBef>
                <a:spcPts val="640"/>
              </a:spcBef>
              <a:buClr>
                <a:schemeClr val="dk2"/>
              </a:buClr>
              <a:buFont typeface="Arial"/>
              <a:buChar char="•"/>
              <a:defRPr/>
            </a:lvl2pPr>
            <a:lvl3pPr marL="1143000" marR="0" indent="-50800" algn="l" rtl="0">
              <a:spcBef>
                <a:spcPts val="560"/>
              </a:spcBef>
              <a:buClr>
                <a:schemeClr val="dk2"/>
              </a:buClr>
              <a:buFont typeface="Arial"/>
              <a:buChar char="•"/>
              <a:defRPr/>
            </a:lvl3pPr>
            <a:lvl4pPr marL="1600200" marR="0" indent="-50800" algn="l" rtl="0">
              <a:spcBef>
                <a:spcPts val="560"/>
              </a:spcBef>
              <a:buClr>
                <a:schemeClr val="dk2"/>
              </a:buClr>
              <a:buFont typeface="Arial"/>
              <a:buChar char="•"/>
              <a:defRPr/>
            </a:lvl4pPr>
            <a:lvl5pPr marL="2057400" marR="0" indent="-50800" algn="l" rtl="0">
              <a:spcBef>
                <a:spcPts val="560"/>
              </a:spcBef>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41" name="Shape 141"/>
          <p:cNvSpPr txBox="1">
            <a:spLocks noGrp="1"/>
          </p:cNvSpPr>
          <p:nvPr>
            <p:ph type="sldNum" idx="12"/>
          </p:nvPr>
        </p:nvSpPr>
        <p:spPr>
          <a:xfrm>
            <a:off x="2285999" y="6355080"/>
            <a:ext cx="6400800" cy="50291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pic>
        <p:nvPicPr>
          <p:cNvPr id="142" name="Shape 142"/>
          <p:cNvPicPr preferRelativeResize="0"/>
          <p:nvPr/>
        </p:nvPicPr>
        <p:blipFill rotWithShape="1">
          <a:blip r:embed="rId4">
            <a:alphaModFix/>
          </a:blip>
          <a:srcRect/>
          <a:stretch/>
        </p:blipFill>
        <p:spPr>
          <a:xfrm>
            <a:off x="444504" y="6419087"/>
            <a:ext cx="1643938" cy="3887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9" r:id="rId1"/>
    <p:sldLayoutId id="2147483670" r:id="rId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Shape 154"/>
          <p:cNvSpPr/>
          <p:nvPr/>
        </p:nvSpPr>
        <p:spPr>
          <a:xfrm>
            <a:off x="0" y="6355080"/>
            <a:ext cx="9144000" cy="502920"/>
          </a:xfrm>
          <a:prstGeom prst="rect">
            <a:avLst/>
          </a:prstGeom>
          <a:solidFill>
            <a:schemeClr val="lt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55" name="Shape 155"/>
          <p:cNvSpPr txBox="1">
            <a:spLocks noGrp="1"/>
          </p:cNvSpPr>
          <p:nvPr>
            <p:ph type="title"/>
          </p:nvPr>
        </p:nvSpPr>
        <p:spPr>
          <a:xfrm>
            <a:off x="457200" y="457200"/>
            <a:ext cx="8229600" cy="676013"/>
          </a:xfrm>
          <a:prstGeom prst="rect">
            <a:avLst/>
          </a:prstGeom>
          <a:noFill/>
          <a:ln>
            <a:noFill/>
          </a:ln>
        </p:spPr>
        <p:txBody>
          <a:bodyPr lIns="91425" tIns="91425" rIns="91425" bIns="91425" anchor="t" anchorCtr="0"/>
          <a:lstStyle>
            <a:lvl1pPr marL="0" marR="0" indent="0" algn="l" rtl="0">
              <a:spcBef>
                <a:spcPts val="0"/>
              </a:spcBef>
              <a:buClr>
                <a:schemeClr val="accent1"/>
              </a:buClr>
              <a:buFont typeface="Arial Narrow"/>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56" name="Shape 156"/>
          <p:cNvSpPr txBox="1">
            <a:spLocks noGrp="1"/>
          </p:cNvSpPr>
          <p:nvPr>
            <p:ph type="body" idx="1"/>
          </p:nvPr>
        </p:nvSpPr>
        <p:spPr>
          <a:xfrm>
            <a:off x="457200" y="1207292"/>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2"/>
              </a:buClr>
              <a:buFont typeface="Arial"/>
              <a:buChar char="•"/>
              <a:defRPr/>
            </a:lvl1pPr>
            <a:lvl2pPr marL="742950" marR="0" indent="-82550" algn="l" rtl="0">
              <a:spcBef>
                <a:spcPts val="640"/>
              </a:spcBef>
              <a:buClr>
                <a:schemeClr val="dk2"/>
              </a:buClr>
              <a:buFont typeface="Arial"/>
              <a:buChar char="•"/>
              <a:defRPr/>
            </a:lvl2pPr>
            <a:lvl3pPr marL="1143000" marR="0" indent="-50800" algn="l" rtl="0">
              <a:spcBef>
                <a:spcPts val="560"/>
              </a:spcBef>
              <a:buClr>
                <a:schemeClr val="dk2"/>
              </a:buClr>
              <a:buFont typeface="Arial"/>
              <a:buChar char="•"/>
              <a:defRPr/>
            </a:lvl3pPr>
            <a:lvl4pPr marL="1600200" marR="0" indent="-50800" algn="l" rtl="0">
              <a:spcBef>
                <a:spcPts val="560"/>
              </a:spcBef>
              <a:buClr>
                <a:schemeClr val="dk2"/>
              </a:buClr>
              <a:buFont typeface="Arial"/>
              <a:buChar char="•"/>
              <a:defRPr/>
            </a:lvl4pPr>
            <a:lvl5pPr marL="2057400" marR="0" indent="-50800" algn="l" rtl="0">
              <a:spcBef>
                <a:spcPts val="560"/>
              </a:spcBef>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57" name="Shape 157"/>
          <p:cNvSpPr txBox="1">
            <a:spLocks noGrp="1"/>
          </p:cNvSpPr>
          <p:nvPr>
            <p:ph type="sldNum" idx="12"/>
          </p:nvPr>
        </p:nvSpPr>
        <p:spPr>
          <a:xfrm>
            <a:off x="2285999" y="6355080"/>
            <a:ext cx="6400800" cy="50291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158" name="Shape 158"/>
          <p:cNvSpPr/>
          <p:nvPr/>
        </p:nvSpPr>
        <p:spPr>
          <a:xfrm>
            <a:off x="0" y="0"/>
            <a:ext cx="9144000" cy="91439"/>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pic>
        <p:nvPicPr>
          <p:cNvPr id="159" name="Shape 159"/>
          <p:cNvPicPr preferRelativeResize="0"/>
          <p:nvPr/>
        </p:nvPicPr>
        <p:blipFill rotWithShape="1">
          <a:blip r:embed="rId5">
            <a:alphaModFix/>
          </a:blip>
          <a:srcRect/>
          <a:stretch/>
        </p:blipFill>
        <p:spPr>
          <a:xfrm>
            <a:off x="444504" y="6419087"/>
            <a:ext cx="1643940" cy="3887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Shape 170"/>
          <p:cNvSpPr/>
          <p:nvPr/>
        </p:nvSpPr>
        <p:spPr>
          <a:xfrm>
            <a:off x="0" y="6355080"/>
            <a:ext cx="9144000" cy="50292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71" name="Shape 171"/>
          <p:cNvSpPr txBox="1">
            <a:spLocks noGrp="1"/>
          </p:cNvSpPr>
          <p:nvPr>
            <p:ph type="title"/>
          </p:nvPr>
        </p:nvSpPr>
        <p:spPr>
          <a:xfrm>
            <a:off x="457200" y="457200"/>
            <a:ext cx="8229600" cy="676013"/>
          </a:xfrm>
          <a:prstGeom prst="rect">
            <a:avLst/>
          </a:prstGeom>
          <a:noFill/>
          <a:ln>
            <a:noFill/>
          </a:ln>
        </p:spPr>
        <p:txBody>
          <a:bodyPr lIns="91425" tIns="91425" rIns="91425" bIns="91425" anchor="t" anchorCtr="0"/>
          <a:lstStyle>
            <a:lvl1pPr marL="0" marR="0" indent="0" algn="l" rtl="0">
              <a:spcBef>
                <a:spcPts val="0"/>
              </a:spcBef>
              <a:buClr>
                <a:srgbClr val="FFFFFF"/>
              </a:buClr>
              <a:buFont typeface="Arial Narrow"/>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72" name="Shape 172"/>
          <p:cNvSpPr txBox="1">
            <a:spLocks noGrp="1"/>
          </p:cNvSpPr>
          <p:nvPr>
            <p:ph type="body" idx="1"/>
          </p:nvPr>
        </p:nvSpPr>
        <p:spPr>
          <a:xfrm>
            <a:off x="457200" y="1207292"/>
            <a:ext cx="8229600" cy="4525963"/>
          </a:xfrm>
          <a:prstGeom prst="rect">
            <a:avLst/>
          </a:prstGeom>
          <a:noFill/>
          <a:ln>
            <a:noFill/>
          </a:ln>
        </p:spPr>
        <p:txBody>
          <a:bodyPr lIns="91425" tIns="91425" rIns="91425" bIns="91425" anchor="t" anchorCtr="0"/>
          <a:lstStyle>
            <a:lvl1pPr marL="0" marR="0" indent="0" algn="r" rtl="0">
              <a:spcBef>
                <a:spcPts val="400"/>
              </a:spcBef>
              <a:buClr>
                <a:srgbClr val="FFFFFF"/>
              </a:buClr>
              <a:buFont typeface="Arial"/>
              <a:buNone/>
              <a:defRPr/>
            </a:lvl1pPr>
            <a:lvl2pPr marL="742950" marR="0" indent="-82550" algn="l" rtl="0">
              <a:spcBef>
                <a:spcPts val="640"/>
              </a:spcBef>
              <a:buClr>
                <a:schemeClr val="dk2"/>
              </a:buClr>
              <a:buFont typeface="Arial"/>
              <a:buChar char="•"/>
              <a:defRPr/>
            </a:lvl2pPr>
            <a:lvl3pPr marL="1143000" marR="0" indent="-50800" algn="l" rtl="0">
              <a:spcBef>
                <a:spcPts val="560"/>
              </a:spcBef>
              <a:buClr>
                <a:schemeClr val="dk2"/>
              </a:buClr>
              <a:buFont typeface="Arial"/>
              <a:buChar char="•"/>
              <a:defRPr/>
            </a:lvl3pPr>
            <a:lvl4pPr marL="1600200" marR="0" indent="-50800" algn="l" rtl="0">
              <a:spcBef>
                <a:spcPts val="560"/>
              </a:spcBef>
              <a:buClr>
                <a:schemeClr val="dk2"/>
              </a:buClr>
              <a:buFont typeface="Arial"/>
              <a:buChar char="•"/>
              <a:defRPr/>
            </a:lvl4pPr>
            <a:lvl5pPr marL="2057400" marR="0" indent="-50800" algn="l" rtl="0">
              <a:spcBef>
                <a:spcPts val="560"/>
              </a:spcBef>
              <a:buClr>
                <a:schemeClr val="dk2"/>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73" name="Shape 173"/>
          <p:cNvSpPr txBox="1">
            <a:spLocks noGrp="1"/>
          </p:cNvSpPr>
          <p:nvPr>
            <p:ph type="sldNum" idx="12"/>
          </p:nvPr>
        </p:nvSpPr>
        <p:spPr>
          <a:xfrm>
            <a:off x="2285999" y="6355080"/>
            <a:ext cx="6400800" cy="50291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pic>
        <p:nvPicPr>
          <p:cNvPr id="174" name="Shape 174"/>
          <p:cNvPicPr preferRelativeResize="0"/>
          <p:nvPr/>
        </p:nvPicPr>
        <p:blipFill rotWithShape="1">
          <a:blip r:embed="rId4">
            <a:alphaModFix/>
          </a:blip>
          <a:srcRect/>
          <a:stretch/>
        </p:blipFill>
        <p:spPr>
          <a:xfrm>
            <a:off x="444504" y="6419087"/>
            <a:ext cx="1643938" cy="3887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01682" y="2631403"/>
            <a:ext cx="5485117" cy="1277675"/>
          </a:xfrm>
          <a:prstGeom prst="rect">
            <a:avLst/>
          </a:prstGeom>
        </p:spPr>
        <p:txBody>
          <a:bodyPr vert="horz" lIns="91440" tIns="45720" rIns="91440" bIns="45720" rtlCol="0">
            <a:normAutofit/>
          </a:bodyPr>
          <a:lstStyle/>
          <a:p>
            <a:pPr lvl="0"/>
            <a:r>
              <a:rPr lang="en-US" dirty="0" smtClean="0"/>
              <a:t>Click to edit Master text styles</a:t>
            </a:r>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95729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Arial Narrow"/>
                <a:cs typeface="Arial Narrow"/>
                <a:sym typeface="Arial Narrow"/>
              </a:rPr>
              <a:t>Atlantic Large Whale Take Reduction Plan</a:t>
            </a:r>
            <a:endParaRPr lang="en-US" dirty="0"/>
          </a:p>
        </p:txBody>
      </p:sp>
      <p:sp>
        <p:nvSpPr>
          <p:cNvPr id="3" name="Text Placeholder 2"/>
          <p:cNvSpPr>
            <a:spLocks noGrp="1"/>
          </p:cNvSpPr>
          <p:nvPr>
            <p:ph type="body" sz="quarter" idx="10"/>
          </p:nvPr>
        </p:nvSpPr>
        <p:spPr/>
        <p:txBody>
          <a:bodyPr/>
          <a:lstStyle/>
          <a:p>
            <a:r>
              <a:rPr lang="en-US" dirty="0"/>
              <a:t>South Atlantic Fisheries Management </a:t>
            </a:r>
            <a:r>
              <a:rPr lang="en-US" dirty="0" smtClean="0"/>
              <a:t>Council</a:t>
            </a:r>
          </a:p>
          <a:p>
            <a:r>
              <a:rPr lang="en-US" sz="2000" dirty="0" smtClean="0"/>
              <a:t>Protected Resources Committee</a:t>
            </a:r>
            <a:endParaRPr lang="en-US" sz="2000" dirty="0"/>
          </a:p>
          <a:p>
            <a:endParaRPr lang="en-US" dirty="0"/>
          </a:p>
        </p:txBody>
      </p:sp>
      <p:sp>
        <p:nvSpPr>
          <p:cNvPr id="4" name="Text Placeholder 3"/>
          <p:cNvSpPr>
            <a:spLocks noGrp="1"/>
          </p:cNvSpPr>
          <p:nvPr>
            <p:ph type="body" sz="quarter" idx="11"/>
          </p:nvPr>
        </p:nvSpPr>
        <p:spPr/>
        <p:txBody>
          <a:bodyPr>
            <a:normAutofit fontScale="70000" lnSpcReduction="20000"/>
          </a:bodyPr>
          <a:lstStyle/>
          <a:p>
            <a:r>
              <a:rPr lang="en-US" dirty="0"/>
              <a:t>Southeast Regional Office</a:t>
            </a:r>
          </a:p>
          <a:p>
            <a:r>
              <a:rPr lang="en-US" dirty="0"/>
              <a:t>Protected Resources Division</a:t>
            </a:r>
          </a:p>
          <a:p>
            <a:endParaRPr lang="en-US" dirty="0"/>
          </a:p>
        </p:txBody>
      </p:sp>
      <p:sp>
        <p:nvSpPr>
          <p:cNvPr id="5" name="Text Placeholder 4"/>
          <p:cNvSpPr>
            <a:spLocks noGrp="1"/>
          </p:cNvSpPr>
          <p:nvPr>
            <p:ph type="body" sz="quarter" idx="12"/>
          </p:nvPr>
        </p:nvSpPr>
        <p:spPr/>
        <p:txBody>
          <a:bodyPr>
            <a:normAutofit fontScale="92500" lnSpcReduction="20000"/>
          </a:bodyPr>
          <a:lstStyle/>
          <a:p>
            <a:r>
              <a:rPr lang="en-US" dirty="0" smtClean="0"/>
              <a:t>Barb Zoodsma, Jessica Powell, and Laura </a:t>
            </a:r>
            <a:r>
              <a:rPr lang="en-US" dirty="0" err="1" smtClean="0"/>
              <a:t>Engleby</a:t>
            </a:r>
            <a:endParaRPr lang="en-US" dirty="0" smtClean="0"/>
          </a:p>
          <a:p>
            <a:r>
              <a:rPr lang="en-US" dirty="0" smtClean="0"/>
              <a:t>December </a:t>
            </a:r>
            <a:r>
              <a:rPr lang="en-US" dirty="0" smtClean="0"/>
              <a:t>1 </a:t>
            </a:r>
            <a:r>
              <a:rPr lang="en-US" dirty="0" smtClean="0"/>
              <a:t>2014</a:t>
            </a:r>
            <a:endParaRPr lang="en-US" dirty="0"/>
          </a:p>
        </p:txBody>
      </p:sp>
    </p:spTree>
    <p:extLst>
      <p:ext uri="{BB962C8B-B14F-4D97-AF65-F5344CB8AC3E}">
        <p14:creationId xmlns:p14="http://schemas.microsoft.com/office/powerpoint/2010/main" val="4178418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b="1794"/>
          <a:stretch>
            <a:fillRect/>
          </a:stretch>
        </p:blipFill>
        <p:spPr>
          <a:xfrm>
            <a:off x="4102198" y="263501"/>
            <a:ext cx="4809975" cy="614764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3995" y="1996615"/>
            <a:ext cx="4386368" cy="2681412"/>
          </a:xfrm>
        </p:spPr>
        <p:txBody>
          <a:bodyPr/>
          <a:lstStyle/>
          <a:p>
            <a:r>
              <a:rPr lang="en-US" sz="44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ALWTRP: </a:t>
            </a:r>
            <a:br>
              <a:rPr lang="en-US" sz="44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br>
            <a:r>
              <a:rPr lang="en-US" sz="44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2014 Amendment</a:t>
            </a:r>
            <a:endParaRPr lang="en-US" sz="4400" u="sng"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a:stretch>
            <a:fillRect/>
          </a:stretch>
        </p:blipFill>
        <p:spPr>
          <a:xfrm>
            <a:off x="4565650" y="3422650"/>
            <a:ext cx="12700" cy="127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90" y="1197378"/>
            <a:ext cx="6342263" cy="4812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57200"/>
            <a:ext cx="9144000" cy="771832"/>
          </a:xfrm>
        </p:spPr>
        <p:txBody>
          <a:bodyPr/>
          <a:lstStyle/>
          <a:p>
            <a:pPr algn="ctr"/>
            <a:r>
              <a:rPr lang="en-US" sz="36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2014 ALWTRP Amendment</a:t>
            </a:r>
            <a:endParaRPr lang="en-US" sz="3600" u="sng"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78658" y="1546157"/>
            <a:ext cx="2526433" cy="4343366"/>
          </a:xfrm>
        </p:spPr>
        <p:txBody>
          <a:bodyPr/>
          <a:lstStyle/>
          <a:p>
            <a:r>
              <a:rPr lang="en-US" sz="2800" dirty="0" smtClean="0">
                <a:solidFill>
                  <a:schemeClr val="dk2"/>
                </a:solidFill>
                <a:latin typeface="Arial Narrow"/>
                <a:ea typeface="Arial Narrow"/>
                <a:cs typeface="Arial Narrow"/>
                <a:sym typeface="Arial Narrow"/>
              </a:rPr>
              <a:t>Requirements vary by geographic area</a:t>
            </a:r>
          </a:p>
          <a:p>
            <a:pPr marL="203200" indent="0">
              <a:buNone/>
            </a:pPr>
            <a:endParaRPr lang="en-US" sz="2800" dirty="0" smtClean="0">
              <a:solidFill>
                <a:schemeClr val="dk2"/>
              </a:solidFill>
              <a:latin typeface="Arial Narrow"/>
              <a:ea typeface="Arial Narrow"/>
              <a:cs typeface="Arial Narrow"/>
              <a:sym typeface="Arial Narrow"/>
            </a:endParaRPr>
          </a:p>
          <a:p>
            <a:r>
              <a:rPr lang="en-US" sz="2800" dirty="0" smtClean="0">
                <a:solidFill>
                  <a:schemeClr val="dk2"/>
                </a:solidFill>
                <a:latin typeface="Arial Narrow"/>
                <a:ea typeface="Arial Narrow"/>
                <a:cs typeface="Arial Narrow"/>
                <a:sym typeface="Arial Narrow"/>
              </a:rPr>
              <a:t>Increases Size and Frequency of Gear Marking</a:t>
            </a:r>
          </a:p>
        </p:txBody>
      </p:sp>
      <p:pic>
        <p:nvPicPr>
          <p:cNvPr id="7" name="Picture 6"/>
          <p:cNvPicPr>
            <a:picLocks noChangeAspect="1"/>
          </p:cNvPicPr>
          <p:nvPr/>
        </p:nvPicPr>
        <p:blipFill>
          <a:blip r:embed="rId4"/>
          <a:stretch>
            <a:fillRect/>
          </a:stretch>
        </p:blipFill>
        <p:spPr>
          <a:xfrm>
            <a:off x="4565650" y="3422650"/>
            <a:ext cx="12700" cy="1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771832"/>
          </a:xfrm>
        </p:spPr>
        <p:txBody>
          <a:bodyPr/>
          <a:lstStyle/>
          <a:p>
            <a:pPr algn="ctr"/>
            <a:r>
              <a:rPr lang="en-US" sz="36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2014 ALWTRP Amendment</a:t>
            </a:r>
            <a:endParaRPr lang="en-US" sz="3600" u="sng"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325065" y="2568757"/>
            <a:ext cx="2280026" cy="2045199"/>
          </a:xfrm>
        </p:spPr>
        <p:txBody>
          <a:bodyPr/>
          <a:lstStyle/>
          <a:p>
            <a:r>
              <a:rPr lang="en-US" sz="2800" dirty="0" smtClean="0">
                <a:solidFill>
                  <a:schemeClr val="dk2"/>
                </a:solidFill>
                <a:latin typeface="Arial Narrow"/>
                <a:ea typeface="Arial Narrow"/>
                <a:cs typeface="Arial Narrow"/>
                <a:sym typeface="Arial Narrow"/>
              </a:rPr>
              <a:t>Establishes Southeast Restricted Area North</a:t>
            </a:r>
          </a:p>
        </p:txBody>
      </p:sp>
      <p:pic>
        <p:nvPicPr>
          <p:cNvPr id="7" name="Picture 6"/>
          <p:cNvPicPr>
            <a:picLocks noChangeAspect="1"/>
          </p:cNvPicPr>
          <p:nvPr/>
        </p:nvPicPr>
        <p:blipFill>
          <a:blip r:embed="rId3"/>
          <a:stretch>
            <a:fillRect/>
          </a:stretch>
        </p:blipFill>
        <p:spPr>
          <a:xfrm>
            <a:off x="4565650" y="3422650"/>
            <a:ext cx="12700" cy="12700"/>
          </a:xfrm>
          <a:prstGeom prst="rect">
            <a:avLst/>
          </a:prstGeom>
        </p:spPr>
      </p:pic>
      <p:sp>
        <p:nvSpPr>
          <p:cNvPr id="4" name="TextBox 3"/>
          <p:cNvSpPr txBox="1"/>
          <p:nvPr/>
        </p:nvSpPr>
        <p:spPr>
          <a:xfrm rot="21227200">
            <a:off x="5447072" y="2568757"/>
            <a:ext cx="2743200" cy="1384995"/>
          </a:xfrm>
          <a:prstGeom prst="rect">
            <a:avLst/>
          </a:prstGeom>
          <a:noFill/>
        </p:spPr>
        <p:txBody>
          <a:bodyPr wrap="square" rtlCol="0">
            <a:spAutoFit/>
          </a:bodyPr>
          <a:lstStyle/>
          <a:p>
            <a:r>
              <a:rPr lang="en-US" dirty="0" smtClean="0">
                <a:solidFill>
                  <a:srgbClr val="FF0000"/>
                </a:solidFill>
              </a:rPr>
              <a:t>PLACEHOLDER:  Map of SE RA North,</a:t>
            </a:r>
          </a:p>
          <a:p>
            <a:r>
              <a:rPr lang="en-US" dirty="0" smtClean="0">
                <a:solidFill>
                  <a:srgbClr val="FF0000"/>
                </a:solidFill>
              </a:rPr>
              <a:t>Southern </a:t>
            </a:r>
            <a:r>
              <a:rPr lang="en-US" dirty="0" err="1" smtClean="0">
                <a:solidFill>
                  <a:srgbClr val="FF0000"/>
                </a:solidFill>
              </a:rPr>
              <a:t>Nearshore</a:t>
            </a:r>
            <a:r>
              <a:rPr lang="en-US" dirty="0" smtClean="0">
                <a:solidFill>
                  <a:srgbClr val="FF0000"/>
                </a:solidFill>
              </a:rPr>
              <a:t> Trap/Pot Waters, and</a:t>
            </a:r>
          </a:p>
          <a:p>
            <a:r>
              <a:rPr lang="en-US" dirty="0" smtClean="0">
                <a:solidFill>
                  <a:srgbClr val="FF0000"/>
                </a:solidFill>
              </a:rPr>
              <a:t>Offshore Trap/Pot Waters (like p 13 of SE guide)</a:t>
            </a:r>
            <a:endParaRPr lang="en-US" dirty="0">
              <a:solidFill>
                <a:srgbClr val="FF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090" y="1160206"/>
            <a:ext cx="6342263" cy="4886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229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2014 ALWTRP </a:t>
            </a:r>
            <a:r>
              <a:rPr lang="en-US" sz="36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Amendment</a:t>
            </a:r>
            <a:br>
              <a:rPr lang="en-US" sz="36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br>
            <a:r>
              <a:rPr lang="en-US" sz="36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SERA N </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1110612386"/>
              </p:ext>
            </p:extLst>
          </p:nvPr>
        </p:nvGraphicFramePr>
        <p:xfrm>
          <a:off x="1130709" y="1711632"/>
          <a:ext cx="7295537" cy="3083560"/>
        </p:xfrm>
        <a:graphic>
          <a:graphicData uri="http://schemas.openxmlformats.org/drawingml/2006/table">
            <a:tbl>
              <a:tblPr firstRow="1" bandRow="1">
                <a:effectLst>
                  <a:outerShdw blurRad="50800" dist="38100" dir="2700000" algn="tl" rotWithShape="0">
                    <a:prstClr val="black">
                      <a:alpha val="40000"/>
                    </a:prstClr>
                  </a:outerShdw>
                </a:effectLst>
                <a:tableStyleId>{3C2FFA5D-87B4-456A-9821-1D502468CF0F}</a:tableStyleId>
              </a:tblPr>
              <a:tblGrid>
                <a:gridCol w="855407"/>
                <a:gridCol w="1707306"/>
                <a:gridCol w="4732824"/>
              </a:tblGrid>
              <a:tr h="370840">
                <a:tc>
                  <a:txBody>
                    <a:bodyPr/>
                    <a:lstStyle/>
                    <a:p>
                      <a:r>
                        <a:rPr lang="en-US" dirty="0" smtClean="0"/>
                        <a:t>DATES</a:t>
                      </a:r>
                      <a:endParaRPr lang="en-US" dirty="0"/>
                    </a:p>
                  </a:txBody>
                  <a:tcPr/>
                </a:tc>
                <a:tc>
                  <a:txBody>
                    <a:bodyPr/>
                    <a:lstStyle/>
                    <a:p>
                      <a:r>
                        <a:rPr lang="en-US" dirty="0" smtClean="0"/>
                        <a:t>AREA</a:t>
                      </a:r>
                      <a:endParaRPr lang="en-US" dirty="0"/>
                    </a:p>
                  </a:txBody>
                  <a:tcPr/>
                </a:tc>
                <a:tc>
                  <a:txBody>
                    <a:bodyPr/>
                    <a:lstStyle/>
                    <a:p>
                      <a:r>
                        <a:rPr lang="en-US" dirty="0" smtClean="0"/>
                        <a:t>REQUIREMENTS</a:t>
                      </a:r>
                      <a:endParaRPr lang="en-US" dirty="0"/>
                    </a:p>
                  </a:txBody>
                  <a:tcPr/>
                </a:tc>
              </a:tr>
              <a:tr h="370840">
                <a:tc rowSpan="4">
                  <a:txBody>
                    <a:bodyPr/>
                    <a:lstStyle/>
                    <a:p>
                      <a:r>
                        <a:rPr lang="en-US" dirty="0" smtClean="0"/>
                        <a:t>Nov</a:t>
                      </a:r>
                      <a:r>
                        <a:rPr lang="en-US" baseline="0" dirty="0" smtClean="0"/>
                        <a:t> 15- Apr 15</a:t>
                      </a:r>
                      <a:endParaRPr lang="en-US" dirty="0"/>
                    </a:p>
                  </a:txBody>
                  <a:tcPr/>
                </a:tc>
                <a:tc>
                  <a:txBody>
                    <a:bodyPr/>
                    <a:lstStyle/>
                    <a:p>
                      <a:r>
                        <a:rPr lang="en-US" dirty="0" smtClean="0"/>
                        <a:t>Throughout SERA</a:t>
                      </a:r>
                      <a:endParaRPr lang="en-US" dirty="0"/>
                    </a:p>
                  </a:txBody>
                  <a:tcPr/>
                </a:tc>
                <a:tc>
                  <a:txBody>
                    <a:bodyPr/>
                    <a:lstStyle/>
                    <a:p>
                      <a:pPr marL="285750" indent="-285750">
                        <a:buFont typeface="Arial" panose="020B0604020202020204" pitchFamily="34" charset="0"/>
                        <a:buChar char="•"/>
                      </a:pPr>
                      <a:r>
                        <a:rPr lang="en-US" dirty="0" smtClean="0"/>
                        <a:t>Increased</a:t>
                      </a:r>
                      <a:r>
                        <a:rPr lang="en-US" baseline="0" dirty="0" smtClean="0"/>
                        <a:t> Size and Frequency of Gear Marking</a:t>
                      </a:r>
                    </a:p>
                    <a:p>
                      <a:pPr marL="285750" indent="-285750">
                        <a:buFont typeface="Arial" panose="020B0604020202020204" pitchFamily="34" charset="0"/>
                        <a:buChar char="•"/>
                      </a:pPr>
                      <a:r>
                        <a:rPr lang="en-US" baseline="0" dirty="0" smtClean="0"/>
                        <a:t>Maximum 1 trap per vertical line</a:t>
                      </a:r>
                      <a:endParaRPr lang="en-US" dirty="0"/>
                    </a:p>
                  </a:txBody>
                  <a:tcPr/>
                </a:tc>
              </a:tr>
              <a:tr h="370840">
                <a:tc vMerge="1">
                  <a:txBody>
                    <a:bodyPr/>
                    <a:lstStyle/>
                    <a:p>
                      <a:endParaRPr lang="en-US" dirty="0"/>
                    </a:p>
                  </a:txBody>
                  <a:tcPr/>
                </a:tc>
                <a:tc>
                  <a:txBody>
                    <a:bodyPr/>
                    <a:lstStyle/>
                    <a:p>
                      <a:r>
                        <a:rPr lang="en-US" dirty="0" smtClean="0"/>
                        <a:t>FL State Waters</a:t>
                      </a:r>
                      <a:endParaRPr lang="en-US" dirty="0"/>
                    </a:p>
                  </a:txBody>
                  <a:tcPr/>
                </a:tc>
                <a:tc>
                  <a:txBody>
                    <a:bodyPr/>
                    <a:lstStyle/>
                    <a:p>
                      <a:pPr marL="285750" indent="-285750">
                        <a:buFont typeface="Arial" panose="020B0604020202020204" pitchFamily="34" charset="0"/>
                        <a:buChar char="•"/>
                      </a:pPr>
                      <a:r>
                        <a:rPr lang="en-US" dirty="0" smtClean="0"/>
                        <a:t>Weak links ≤ 200 </a:t>
                      </a:r>
                      <a:r>
                        <a:rPr lang="en-US" dirty="0" err="1" smtClean="0"/>
                        <a:t>lbs</a:t>
                      </a:r>
                      <a:endParaRPr lang="en-US" dirty="0" smtClean="0"/>
                    </a:p>
                    <a:p>
                      <a:pPr marL="285750" indent="-285750">
                        <a:buFont typeface="Arial" panose="020B0604020202020204" pitchFamily="34" charset="0"/>
                        <a:buChar char="•"/>
                      </a:pPr>
                      <a:r>
                        <a:rPr lang="en-US" dirty="0" smtClean="0"/>
                        <a:t>Vertical line breaking strength ≤ 1,500 </a:t>
                      </a:r>
                      <a:r>
                        <a:rPr lang="en-US" dirty="0" err="1" smtClean="0"/>
                        <a:t>lbs</a:t>
                      </a:r>
                      <a:endParaRPr lang="en-US" dirty="0"/>
                    </a:p>
                  </a:txBody>
                  <a:tcPr/>
                </a:tc>
              </a:tr>
              <a:tr h="370840">
                <a:tc vMerge="1">
                  <a:txBody>
                    <a:bodyPr/>
                    <a:lstStyle/>
                    <a:p>
                      <a:endParaRPr lang="en-US" dirty="0"/>
                    </a:p>
                  </a:txBody>
                  <a:tcPr/>
                </a:tc>
                <a:tc>
                  <a:txBody>
                    <a:bodyPr/>
                    <a:lstStyle/>
                    <a:p>
                      <a:r>
                        <a:rPr lang="en-US" dirty="0" smtClean="0"/>
                        <a:t>SC/GA State Waters</a:t>
                      </a:r>
                      <a:endParaRPr lang="en-US" dirty="0"/>
                    </a:p>
                  </a:txBody>
                  <a:tcPr/>
                </a:tc>
                <a:tc>
                  <a:txBody>
                    <a:bodyPr/>
                    <a:lstStyle/>
                    <a:p>
                      <a:pPr marL="285750" indent="-285750">
                        <a:buFont typeface="Arial" panose="020B0604020202020204" pitchFamily="34" charset="0"/>
                        <a:buChar char="•"/>
                      </a:pPr>
                      <a:r>
                        <a:rPr lang="en-US" dirty="0" smtClean="0"/>
                        <a:t>Weak links ≤ 600 </a:t>
                      </a:r>
                      <a:r>
                        <a:rPr lang="en-US" dirty="0" err="1" smtClean="0"/>
                        <a:t>lbs</a:t>
                      </a:r>
                      <a:endParaRPr lang="en-US" dirty="0" smtClean="0"/>
                    </a:p>
                    <a:p>
                      <a:pPr marL="285750" indent="-285750">
                        <a:buFont typeface="Arial" panose="020B0604020202020204" pitchFamily="34" charset="0"/>
                        <a:buChar char="•"/>
                      </a:pPr>
                      <a:r>
                        <a:rPr lang="en-US" dirty="0" smtClean="0"/>
                        <a:t>Vertical line breaking strength ≤ 2,200 </a:t>
                      </a:r>
                      <a:r>
                        <a:rPr lang="en-US" dirty="0" err="1" smtClean="0"/>
                        <a:t>lbs</a:t>
                      </a:r>
                      <a:endParaRPr lang="en-US" dirty="0" smtClean="0"/>
                    </a:p>
                    <a:p>
                      <a:endParaRPr lang="en-US" dirty="0"/>
                    </a:p>
                  </a:txBody>
                  <a:tcPr/>
                </a:tc>
              </a:tr>
              <a:tr h="370840">
                <a:tc vMerge="1">
                  <a:txBody>
                    <a:bodyPr/>
                    <a:lstStyle/>
                    <a:p>
                      <a:endParaRPr lang="en-US" dirty="0"/>
                    </a:p>
                  </a:txBody>
                  <a:tcPr/>
                </a:tc>
                <a:tc>
                  <a:txBody>
                    <a:bodyPr/>
                    <a:lstStyle/>
                    <a:p>
                      <a:r>
                        <a:rPr lang="en-US" dirty="0" smtClean="0"/>
                        <a:t>Federal Waters</a:t>
                      </a:r>
                      <a:endParaRPr lang="en-US" dirty="0"/>
                    </a:p>
                  </a:txBody>
                  <a:tcPr/>
                </a:tc>
                <a:tc>
                  <a:txBody>
                    <a:bodyPr/>
                    <a:lstStyle/>
                    <a:p>
                      <a:pPr marL="285750" indent="-285750">
                        <a:buFont typeface="Arial" panose="020B0604020202020204" pitchFamily="34" charset="0"/>
                        <a:buChar char="•"/>
                      </a:pPr>
                      <a:r>
                        <a:rPr lang="en-US" dirty="0" smtClean="0"/>
                        <a:t>Weak links ≤ 600 </a:t>
                      </a:r>
                      <a:r>
                        <a:rPr lang="en-US" dirty="0" err="1" smtClean="0"/>
                        <a:t>lbs</a:t>
                      </a:r>
                      <a:endParaRPr lang="en-US" dirty="0" smtClean="0"/>
                    </a:p>
                    <a:p>
                      <a:pPr marL="285750" indent="-285750">
                        <a:buFont typeface="Arial" panose="020B0604020202020204" pitchFamily="34" charset="0"/>
                        <a:buChar char="•"/>
                      </a:pPr>
                      <a:r>
                        <a:rPr lang="en-US" dirty="0" smtClean="0"/>
                        <a:t>Vertical line breaking strength ≤ 2,200 </a:t>
                      </a:r>
                      <a:r>
                        <a:rPr lang="en-US" dirty="0" err="1" smtClean="0"/>
                        <a:t>lbs</a:t>
                      </a:r>
                      <a:endParaRPr lang="en-US" dirty="0" smtClean="0"/>
                    </a:p>
                    <a:p>
                      <a:pPr marL="285750" indent="-285750">
                        <a:buFont typeface="Arial" panose="020B0604020202020204" pitchFamily="34" charset="0"/>
                        <a:buChar char="•"/>
                      </a:pPr>
                      <a:r>
                        <a:rPr lang="en-US" dirty="0" smtClean="0"/>
                        <a:t>Trap/pot gear must be brought back to shore at the conclusion</a:t>
                      </a:r>
                      <a:r>
                        <a:rPr lang="en-US" baseline="0" dirty="0" smtClean="0"/>
                        <a:t> of each trip</a:t>
                      </a:r>
                      <a:endParaRPr lang="en-US" dirty="0"/>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1609"/>
            <a:ext cx="3646359" cy="2989263"/>
          </a:xfrm>
        </p:spPr>
        <p:txBody>
          <a:bodyPr/>
          <a:lstStyle/>
          <a:p>
            <a:pPr marL="203200" indent="0">
              <a:buNone/>
            </a:pPr>
            <a:r>
              <a:rPr lang="en-US" sz="4400" b="1" dirty="0" smtClean="0">
                <a:solidFill>
                  <a:srgbClr val="008998"/>
                </a:solidFill>
                <a:effectLst>
                  <a:outerShdw blurRad="38100" dist="38100" dir="2700000" algn="tl">
                    <a:srgbClr val="000000">
                      <a:alpha val="43137"/>
                    </a:srgbClr>
                  </a:outerShdw>
                </a:effectLst>
                <a:latin typeface="Arial Narrow"/>
                <a:ea typeface="Arial Narrow"/>
                <a:cs typeface="Arial Narrow"/>
                <a:sym typeface="Arial Narrow"/>
              </a:rPr>
              <a:t>ALWTRP</a:t>
            </a:r>
            <a:r>
              <a:rPr lang="en-US" sz="4400" b="1" dirty="0">
                <a:solidFill>
                  <a:srgbClr val="008998"/>
                </a:solidFill>
                <a:effectLst>
                  <a:outerShdw blurRad="38100" dist="38100" dir="2700000" algn="tl">
                    <a:srgbClr val="000000">
                      <a:alpha val="43137"/>
                    </a:srgbClr>
                  </a:outerShdw>
                </a:effectLst>
                <a:latin typeface="Arial Narrow"/>
                <a:ea typeface="Arial Narrow"/>
                <a:cs typeface="Arial Narrow"/>
                <a:sym typeface="Arial Narrow"/>
              </a:rPr>
              <a:t>: </a:t>
            </a:r>
            <a:br>
              <a:rPr lang="en-US" sz="4400" b="1" dirty="0">
                <a:solidFill>
                  <a:srgbClr val="008998"/>
                </a:solidFill>
                <a:effectLst>
                  <a:outerShdw blurRad="38100" dist="38100" dir="2700000" algn="tl">
                    <a:srgbClr val="000000">
                      <a:alpha val="43137"/>
                    </a:srgbClr>
                  </a:outerShdw>
                </a:effectLst>
                <a:latin typeface="Arial Narrow"/>
                <a:ea typeface="Arial Narrow"/>
                <a:cs typeface="Arial Narrow"/>
                <a:sym typeface="Arial Narrow"/>
              </a:rPr>
            </a:br>
            <a:r>
              <a:rPr lang="en-US" sz="4400" b="1" dirty="0">
                <a:solidFill>
                  <a:srgbClr val="008998"/>
                </a:solidFill>
                <a:effectLst>
                  <a:outerShdw blurRad="38100" dist="38100" dir="2700000" algn="tl">
                    <a:srgbClr val="000000">
                      <a:alpha val="43137"/>
                    </a:srgbClr>
                  </a:outerShdw>
                </a:effectLst>
                <a:latin typeface="Arial Narrow"/>
                <a:ea typeface="Arial Narrow"/>
                <a:cs typeface="Arial Narrow"/>
                <a:sym typeface="Arial Narrow"/>
              </a:rPr>
              <a:t>2014 </a:t>
            </a:r>
            <a:r>
              <a:rPr lang="en-US" sz="4400" b="1" dirty="0" smtClean="0">
                <a:solidFill>
                  <a:srgbClr val="008998"/>
                </a:solidFill>
                <a:effectLst>
                  <a:outerShdw blurRad="38100" dist="38100" dir="2700000" algn="tl">
                    <a:srgbClr val="000000">
                      <a:alpha val="43137"/>
                    </a:srgbClr>
                  </a:outerShdw>
                </a:effectLst>
                <a:latin typeface="Arial Narrow"/>
                <a:ea typeface="Arial Narrow"/>
                <a:cs typeface="Arial Narrow"/>
                <a:sym typeface="Arial Narrow"/>
              </a:rPr>
              <a:t>Amendment</a:t>
            </a:r>
            <a:endParaRPr lang="en-US" sz="2000" dirty="0" smtClean="0">
              <a:solidFill>
                <a:schemeClr val="dk2"/>
              </a:solidFill>
              <a:latin typeface="Arial Narrow"/>
              <a:ea typeface="Arial Narrow"/>
              <a:cs typeface="Arial Narrow"/>
              <a:sym typeface="Arial Narrow"/>
            </a:endParaRPr>
          </a:p>
        </p:txBody>
      </p:sp>
      <p:pic>
        <p:nvPicPr>
          <p:cNvPr id="4" name="Picture 3"/>
          <p:cNvPicPr>
            <a:picLocks noChangeAspect="1"/>
          </p:cNvPicPr>
          <p:nvPr/>
        </p:nvPicPr>
        <p:blipFill>
          <a:blip r:embed="rId3"/>
          <a:stretch>
            <a:fillRect/>
          </a:stretch>
        </p:blipFill>
        <p:spPr>
          <a:xfrm>
            <a:off x="4103559" y="263501"/>
            <a:ext cx="4808614" cy="62254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103559" y="226487"/>
            <a:ext cx="4808614" cy="626249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457200"/>
            <a:ext cx="3514223" cy="676275"/>
          </a:xfrm>
        </p:spPr>
        <p:txBody>
          <a:bodyPr/>
          <a:lstStyle/>
          <a:p>
            <a:r>
              <a:rPr lang="en-US" sz="24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2014 ALWTRP Amendment:  </a:t>
            </a:r>
            <a:r>
              <a:rPr lang="en-US" sz="2800" b="1" u="sng"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Northeast</a:t>
            </a:r>
            <a:endParaRPr lang="en-US" sz="2800" u="sng"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57200" y="1443220"/>
            <a:ext cx="3646359" cy="4289243"/>
          </a:xfrm>
        </p:spPr>
        <p:txBody>
          <a:bodyPr/>
          <a:lstStyle/>
          <a:p>
            <a:r>
              <a:rPr lang="en-US" sz="2400" dirty="0" smtClean="0">
                <a:solidFill>
                  <a:schemeClr val="dk2"/>
                </a:solidFill>
                <a:latin typeface="Arial Narrow"/>
                <a:ea typeface="Arial Narrow"/>
                <a:cs typeface="Arial Narrow"/>
                <a:sym typeface="Arial Narrow"/>
              </a:rPr>
              <a:t>Specifies minimum number of traps per trawls</a:t>
            </a:r>
          </a:p>
          <a:p>
            <a:r>
              <a:rPr lang="en-US" sz="2400" dirty="0" smtClean="0">
                <a:solidFill>
                  <a:schemeClr val="dk2"/>
                </a:solidFill>
                <a:latin typeface="Arial Narrow"/>
                <a:ea typeface="Arial Narrow"/>
                <a:cs typeface="Arial Narrow"/>
                <a:sym typeface="Arial Narrow"/>
              </a:rPr>
              <a:t>Increases Size and Frequency of Gear Marking</a:t>
            </a:r>
          </a:p>
          <a:p>
            <a:r>
              <a:rPr lang="en-US" sz="2400" dirty="0" smtClean="0">
                <a:solidFill>
                  <a:schemeClr val="dk2"/>
                </a:solidFill>
                <a:latin typeface="Arial Narrow"/>
                <a:ea typeface="Arial Narrow"/>
                <a:cs typeface="Arial Narrow"/>
                <a:sym typeface="Arial Narrow"/>
              </a:rPr>
              <a:t>Jan 1-Apr 30 Mass. Restricted Area </a:t>
            </a:r>
            <a:r>
              <a:rPr lang="en-US" sz="2400" b="1" dirty="0" smtClean="0">
                <a:solidFill>
                  <a:schemeClr val="dk2"/>
                </a:solidFill>
                <a:latin typeface="Arial Narrow"/>
                <a:ea typeface="Arial Narrow"/>
                <a:cs typeface="Arial Narrow"/>
                <a:sym typeface="Arial Narrow"/>
              </a:rPr>
              <a:t>Closed*</a:t>
            </a:r>
          </a:p>
          <a:p>
            <a:r>
              <a:rPr lang="en-US" sz="2400" dirty="0" smtClean="0">
                <a:solidFill>
                  <a:schemeClr val="dk2"/>
                </a:solidFill>
                <a:latin typeface="Arial Narrow"/>
                <a:ea typeface="Arial Narrow"/>
                <a:cs typeface="Arial Narrow"/>
                <a:sym typeface="Arial Narrow"/>
              </a:rPr>
              <a:t>Lobster fishery was most economically affected ($1.5m to $3.6m)</a:t>
            </a:r>
          </a:p>
        </p:txBody>
      </p:sp>
      <p:sp>
        <p:nvSpPr>
          <p:cNvPr id="4" name="TextBox 3"/>
          <p:cNvSpPr txBox="1"/>
          <p:nvPr/>
        </p:nvSpPr>
        <p:spPr>
          <a:xfrm>
            <a:off x="457200" y="5496232"/>
            <a:ext cx="1863011" cy="369332"/>
          </a:xfrm>
          <a:prstGeom prst="rect">
            <a:avLst/>
          </a:prstGeom>
          <a:noFill/>
        </p:spPr>
        <p:txBody>
          <a:bodyPr wrap="none" rtlCol="0">
            <a:spAutoFit/>
          </a:bodyPr>
          <a:lstStyle/>
          <a:p>
            <a:r>
              <a:rPr lang="en-US" sz="1800" dirty="0" smtClean="0">
                <a:solidFill>
                  <a:schemeClr val="bg2"/>
                </a:solidFill>
                <a:latin typeface="Arial Narrow" panose="020B0606020202030204" pitchFamily="34" charset="0"/>
              </a:rPr>
              <a:t>*Changes proposed</a:t>
            </a:r>
            <a:endParaRPr lang="en-US" sz="1800" dirty="0">
              <a:solidFill>
                <a:schemeClr val="bg2"/>
              </a:solidFill>
              <a:latin typeface="Arial Narrow" panose="020B0606020202030204" pitchFamily="34" charset="0"/>
            </a:endParaRPr>
          </a:p>
        </p:txBody>
      </p:sp>
    </p:spTree>
    <p:extLst>
      <p:ext uri="{BB962C8B-B14F-4D97-AF65-F5344CB8AC3E}">
        <p14:creationId xmlns:p14="http://schemas.microsoft.com/office/powerpoint/2010/main" val="365939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457200" y="152400"/>
            <a:ext cx="8229600" cy="6762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0" u="none" strike="noStrike" cap="none" baseline="0" dirty="0" smtClean="0">
                <a:solidFill>
                  <a:schemeClr val="accent1"/>
                </a:solidFill>
                <a:effectLst>
                  <a:outerShdw blurRad="50800" dist="38100" dir="2700000" algn="tl" rotWithShape="0">
                    <a:srgbClr val="000000">
                      <a:alpha val="43000"/>
                    </a:srgbClr>
                  </a:outerShdw>
                </a:effectLst>
                <a:latin typeface="Arial Narrow"/>
                <a:ea typeface="Arial Narrow"/>
                <a:cs typeface="Arial Narrow"/>
                <a:sym typeface="Arial Narrow"/>
              </a:rPr>
              <a:t>Considering ALWTRP Exemptions/Modifications</a:t>
            </a:r>
            <a:endParaRPr lang="en-US" sz="3600" b="1" i="0" u="none" strike="noStrike" cap="none" baseline="0" dirty="0">
              <a:solidFill>
                <a:schemeClr val="accent1"/>
              </a:solidFill>
              <a:effectLst>
                <a:outerShdw blurRad="50800" dist="38100" dir="2700000" algn="tl" rotWithShape="0">
                  <a:srgbClr val="000000">
                    <a:alpha val="43000"/>
                  </a:srgbClr>
                </a:outerShdw>
              </a:effectLst>
              <a:latin typeface="Arial Narrow"/>
              <a:ea typeface="Arial Narrow"/>
              <a:cs typeface="Arial Narrow"/>
              <a:sym typeface="Arial Narrow"/>
            </a:endParaRPr>
          </a:p>
        </p:txBody>
      </p:sp>
      <p:sp>
        <p:nvSpPr>
          <p:cNvPr id="539" name="Shape 539"/>
          <p:cNvSpPr txBox="1">
            <a:spLocks noGrp="1"/>
          </p:cNvSpPr>
          <p:nvPr>
            <p:ph type="body" idx="1"/>
          </p:nvPr>
        </p:nvSpPr>
        <p:spPr>
          <a:xfrm>
            <a:off x="152400" y="1401097"/>
            <a:ext cx="8839199" cy="4694902"/>
          </a:xfrm>
          <a:prstGeom prst="rect">
            <a:avLst/>
          </a:prstGeom>
          <a:noFill/>
          <a:ln>
            <a:noFill/>
          </a:ln>
        </p:spPr>
        <p:txBody>
          <a:bodyPr lIns="91425" tIns="45700" rIns="91425" bIns="45700" anchor="t" anchorCtr="0">
            <a:noAutofit/>
          </a:bodyPr>
          <a:lstStyle/>
          <a:p>
            <a:pPr indent="-342900">
              <a:buSzPct val="100000"/>
            </a:pPr>
            <a:r>
              <a:rPr lang="en-US" sz="3200" dirty="0" smtClean="0">
                <a:solidFill>
                  <a:schemeClr val="dk2"/>
                </a:solidFill>
                <a:latin typeface="Arial Narrow"/>
                <a:ea typeface="Arial Narrow"/>
                <a:cs typeface="Arial Narrow"/>
                <a:sym typeface="Arial Narrow"/>
              </a:rPr>
              <a:t>6 proposals recently submitted for ALWTRT consideration:</a:t>
            </a:r>
          </a:p>
          <a:p>
            <a:pPr lvl="1" indent="-342900">
              <a:buSzPct val="100000"/>
            </a:pPr>
            <a:r>
              <a:rPr lang="en-US" sz="2800" b="0" i="0" u="none" strike="noStrike" cap="none" baseline="0" dirty="0" smtClean="0">
                <a:solidFill>
                  <a:schemeClr val="dk2"/>
                </a:solidFill>
                <a:latin typeface="Arial Narrow"/>
                <a:ea typeface="Arial Narrow"/>
                <a:cs typeface="Arial Narrow"/>
                <a:sym typeface="Arial Narrow"/>
              </a:rPr>
              <a:t>5</a:t>
            </a:r>
            <a:r>
              <a:rPr lang="en-US" sz="2800" b="0" i="0" u="none" strike="noStrike" cap="none" dirty="0" smtClean="0">
                <a:solidFill>
                  <a:schemeClr val="dk2"/>
                </a:solidFill>
                <a:latin typeface="Arial Narrow"/>
                <a:ea typeface="Arial Narrow"/>
                <a:cs typeface="Arial Narrow"/>
                <a:sym typeface="Arial Narrow"/>
              </a:rPr>
              <a:t> proposals will be discussed at January meeting</a:t>
            </a:r>
          </a:p>
          <a:p>
            <a:pPr lvl="1" indent="-342900">
              <a:buSzPct val="100000"/>
            </a:pPr>
            <a:r>
              <a:rPr lang="en-US" sz="2800" baseline="0" dirty="0" smtClean="0">
                <a:solidFill>
                  <a:schemeClr val="dk2"/>
                </a:solidFill>
                <a:latin typeface="Arial Narrow"/>
                <a:ea typeface="Arial Narrow"/>
                <a:cs typeface="Arial Narrow"/>
                <a:sym typeface="Arial Narrow"/>
              </a:rPr>
              <a:t>1</a:t>
            </a:r>
            <a:r>
              <a:rPr lang="en-US" sz="2800" dirty="0" smtClean="0">
                <a:solidFill>
                  <a:schemeClr val="dk2"/>
                </a:solidFill>
                <a:latin typeface="Arial Narrow"/>
                <a:ea typeface="Arial Narrow"/>
                <a:cs typeface="Arial Narrow"/>
                <a:sym typeface="Arial Narrow"/>
              </a:rPr>
              <a:t> proposal considered by the team and is in the proposed rule stage</a:t>
            </a:r>
            <a:r>
              <a:rPr lang="en-US" sz="3200" dirty="0" smtClean="0">
                <a:solidFill>
                  <a:schemeClr val="dk2"/>
                </a:solidFill>
                <a:latin typeface="Arial Narrow"/>
                <a:ea typeface="Arial Narrow"/>
                <a:cs typeface="Arial Narrow"/>
                <a:sym typeface="Arial Narrow"/>
              </a:rPr>
              <a:t>.</a:t>
            </a:r>
          </a:p>
          <a:p>
            <a:pPr lvl="1" indent="-342900">
              <a:buSzPct val="100000"/>
            </a:pPr>
            <a:endParaRPr lang="en-US" sz="3200" b="0" i="0" u="none" strike="noStrike" cap="none" baseline="0" dirty="0" smtClean="0">
              <a:solidFill>
                <a:schemeClr val="dk2"/>
              </a:solidFill>
              <a:latin typeface="Arial Narrow"/>
              <a:ea typeface="Arial Narrow"/>
              <a:cs typeface="Arial Narrow"/>
              <a:sym typeface="Arial Narrow"/>
            </a:endParaRPr>
          </a:p>
          <a:p>
            <a:pPr lvl="0" indent="-342900">
              <a:buSzPct val="100000"/>
            </a:pPr>
            <a:r>
              <a:rPr lang="en-US" sz="3200" dirty="0" smtClean="0">
                <a:solidFill>
                  <a:schemeClr val="dk2"/>
                </a:solidFill>
                <a:latin typeface="Arial Narrow"/>
                <a:ea typeface="Arial Narrow"/>
                <a:cs typeface="Arial Narrow"/>
                <a:sym typeface="Arial Narrow"/>
              </a:rPr>
              <a:t>Proposals for consideration must address conservation equivalency relative to status quo</a:t>
            </a:r>
          </a:p>
          <a:p>
            <a:pPr indent="-342900">
              <a:buSzPct val="100000"/>
            </a:pPr>
            <a:endParaRPr lang="en-US" sz="3200" b="0" i="0" u="none" strike="noStrike" cap="none" baseline="0" dirty="0">
              <a:solidFill>
                <a:schemeClr val="dk2"/>
              </a:solidFill>
              <a:latin typeface="Arial Narrow"/>
              <a:ea typeface="Arial Narrow"/>
              <a:cs typeface="Arial Narrow"/>
              <a:sym typeface="Arial Narrow"/>
            </a:endParaRPr>
          </a:p>
        </p:txBody>
      </p:sp>
      <p:sp>
        <p:nvSpPr>
          <p:cNvPr id="540" name="Shape 540"/>
          <p:cNvSpPr txBox="1">
            <a:spLocks noGrp="1"/>
          </p:cNvSpPr>
          <p:nvPr>
            <p:ph type="sldNum" idx="12"/>
          </p:nvPr>
        </p:nvSpPr>
        <p:spPr>
          <a:xfrm>
            <a:off x="2286000" y="6354762"/>
            <a:ext cx="6400799" cy="503236"/>
          </a:xfrm>
          <a:prstGeom prst="rect">
            <a:avLst/>
          </a:prstGeom>
          <a:noFill/>
          <a:ln>
            <a:noFill/>
          </a:ln>
        </p:spPr>
        <p:txBody>
          <a:bodyPr lIns="0" tIns="45700" rIns="0" bIns="45700" anchor="ctr" anchorCtr="0">
            <a:noAutofit/>
          </a:bodyPr>
          <a:lstStyle/>
          <a:p>
            <a:pPr marL="0" marR="0" lvl="0" indent="0" algn="r" rtl="0">
              <a:spcBef>
                <a:spcPts val="0"/>
              </a:spcBef>
              <a:spcAft>
                <a:spcPts val="0"/>
              </a:spcAft>
              <a:buSzPct val="25000"/>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Fisheries | Page  </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457200" y="152400"/>
            <a:ext cx="8229600" cy="6762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0" u="none" strike="noStrike" cap="none" baseline="0" dirty="0">
                <a:solidFill>
                  <a:schemeClr val="accent1"/>
                </a:solidFill>
                <a:effectLst>
                  <a:outerShdw blurRad="50800" dist="38100" dir="2700000" algn="tl" rotWithShape="0">
                    <a:srgbClr val="000000">
                      <a:alpha val="43000"/>
                    </a:srgbClr>
                  </a:outerShdw>
                </a:effectLst>
                <a:latin typeface="Arial Narrow"/>
                <a:ea typeface="Arial Narrow"/>
                <a:cs typeface="Arial Narrow"/>
                <a:sym typeface="Arial Narrow"/>
              </a:rPr>
              <a:t>Conclusions</a:t>
            </a:r>
          </a:p>
        </p:txBody>
      </p:sp>
      <p:sp>
        <p:nvSpPr>
          <p:cNvPr id="539" name="Shape 539"/>
          <p:cNvSpPr txBox="1">
            <a:spLocks noGrp="1"/>
          </p:cNvSpPr>
          <p:nvPr>
            <p:ph type="body" idx="1"/>
          </p:nvPr>
        </p:nvSpPr>
        <p:spPr>
          <a:xfrm>
            <a:off x="152400" y="762000"/>
            <a:ext cx="8839199" cy="5333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2"/>
              </a:buClr>
              <a:buSzPct val="100000"/>
              <a:buFont typeface="Arial"/>
              <a:buChar char="•"/>
            </a:pPr>
            <a:r>
              <a:rPr lang="en-US" sz="3200" b="0" i="0" u="none" strike="noStrike" cap="none" baseline="0" dirty="0" smtClean="0">
                <a:solidFill>
                  <a:schemeClr val="dk2"/>
                </a:solidFill>
                <a:latin typeface="Arial Narrow"/>
                <a:ea typeface="Arial Narrow"/>
                <a:cs typeface="Arial Narrow"/>
                <a:sym typeface="Arial Narrow"/>
              </a:rPr>
              <a:t>Marine Mammal Protection Act has set a high bar</a:t>
            </a:r>
          </a:p>
          <a:p>
            <a:pPr marL="342900" marR="0" lvl="0" indent="-342900" algn="l" rtl="0">
              <a:spcBef>
                <a:spcPts val="0"/>
              </a:spcBef>
              <a:spcAft>
                <a:spcPts val="0"/>
              </a:spcAft>
              <a:buClr>
                <a:schemeClr val="dk2"/>
              </a:buClr>
              <a:buSzPct val="100000"/>
              <a:buFont typeface="Arial"/>
              <a:buChar char="•"/>
            </a:pPr>
            <a:r>
              <a:rPr lang="en-US" sz="3200" dirty="0" smtClean="0">
                <a:solidFill>
                  <a:schemeClr val="dk2"/>
                </a:solidFill>
                <a:latin typeface="Arial Narrow"/>
                <a:ea typeface="Arial Narrow"/>
                <a:cs typeface="Arial Narrow"/>
                <a:sym typeface="Arial Narrow"/>
              </a:rPr>
              <a:t>The ALWTRP goal is to achieve MMPA mandate</a:t>
            </a:r>
          </a:p>
          <a:p>
            <a:pPr marL="342900" marR="0" lvl="0" indent="-342900" algn="l" rtl="0">
              <a:spcBef>
                <a:spcPts val="0"/>
              </a:spcBef>
              <a:spcAft>
                <a:spcPts val="0"/>
              </a:spcAft>
              <a:buClr>
                <a:schemeClr val="dk2"/>
              </a:buClr>
              <a:buSzPct val="100000"/>
              <a:buFont typeface="Arial"/>
              <a:buChar char="•"/>
            </a:pPr>
            <a:r>
              <a:rPr lang="en-US" sz="3200" dirty="0" smtClean="0">
                <a:solidFill>
                  <a:schemeClr val="dk2"/>
                </a:solidFill>
                <a:latin typeface="Arial Narrow"/>
                <a:ea typeface="Arial Narrow"/>
                <a:cs typeface="Arial Narrow"/>
                <a:sym typeface="Arial Narrow"/>
              </a:rPr>
              <a:t>NARW incidental </a:t>
            </a:r>
            <a:r>
              <a:rPr lang="en-US" sz="3200" dirty="0" err="1" smtClean="0">
                <a:solidFill>
                  <a:schemeClr val="dk2"/>
                </a:solidFill>
                <a:latin typeface="Arial Narrow"/>
                <a:ea typeface="Arial Narrow"/>
                <a:cs typeface="Arial Narrow"/>
                <a:sym typeface="Arial Narrow"/>
              </a:rPr>
              <a:t>bycatch</a:t>
            </a:r>
            <a:r>
              <a:rPr lang="en-US" sz="3200" dirty="0" smtClean="0">
                <a:solidFill>
                  <a:schemeClr val="dk2"/>
                </a:solidFill>
                <a:latin typeface="Arial Narrow"/>
                <a:ea typeface="Arial Narrow"/>
                <a:cs typeface="Arial Narrow"/>
                <a:sym typeface="Arial Narrow"/>
              </a:rPr>
              <a:t> in commercial fisheries exceeds levels established by MMPA</a:t>
            </a:r>
          </a:p>
          <a:p>
            <a:pPr indent="-342900">
              <a:buSzPct val="100000"/>
            </a:pPr>
            <a:r>
              <a:rPr lang="en-US" sz="3200" dirty="0" smtClean="0">
                <a:solidFill>
                  <a:schemeClr val="dk2"/>
                </a:solidFill>
                <a:latin typeface="Arial Narrow"/>
                <a:ea typeface="Arial Narrow"/>
                <a:cs typeface="Arial Narrow"/>
                <a:sym typeface="Arial Narrow"/>
              </a:rPr>
              <a:t>ALWTRP</a:t>
            </a:r>
          </a:p>
          <a:p>
            <a:pPr lvl="1" indent="-342900">
              <a:buSzPct val="100000"/>
            </a:pPr>
            <a:r>
              <a:rPr lang="en-US" sz="3200" dirty="0" smtClean="0">
                <a:solidFill>
                  <a:schemeClr val="dk2"/>
                </a:solidFill>
                <a:latin typeface="Arial Narrow"/>
                <a:ea typeface="Arial Narrow"/>
                <a:cs typeface="Arial Narrow"/>
                <a:sym typeface="Arial Narrow"/>
              </a:rPr>
              <a:t> requirements </a:t>
            </a:r>
            <a:r>
              <a:rPr lang="en-US" sz="3200" dirty="0">
                <a:solidFill>
                  <a:schemeClr val="dk2"/>
                </a:solidFill>
                <a:latin typeface="Arial Narrow"/>
                <a:ea typeface="Arial Narrow"/>
                <a:cs typeface="Arial Narrow"/>
                <a:sym typeface="Arial Narrow"/>
              </a:rPr>
              <a:t>vary by time and space</a:t>
            </a:r>
          </a:p>
          <a:p>
            <a:pPr lvl="1" indent="-342900">
              <a:buSzPct val="100000"/>
            </a:pPr>
            <a:r>
              <a:rPr lang="en-US" sz="3200" dirty="0" smtClean="0">
                <a:solidFill>
                  <a:schemeClr val="dk2"/>
                </a:solidFill>
                <a:latin typeface="Arial Narrow"/>
                <a:ea typeface="Arial Narrow"/>
                <a:cs typeface="Arial Narrow"/>
                <a:sym typeface="Arial Narrow"/>
              </a:rPr>
              <a:t>Monitor results of 2014 ALWTRP amendments</a:t>
            </a:r>
          </a:p>
          <a:p>
            <a:pPr lvl="1" indent="-342900">
              <a:buSzPct val="100000"/>
            </a:pPr>
            <a:r>
              <a:rPr lang="en-US" sz="3200" dirty="0" smtClean="0">
                <a:solidFill>
                  <a:schemeClr val="dk2"/>
                </a:solidFill>
                <a:latin typeface="Arial Narrow"/>
                <a:ea typeface="Arial Narrow"/>
                <a:cs typeface="Arial Narrow"/>
                <a:sym typeface="Arial Narrow"/>
              </a:rPr>
              <a:t>ALWTRP Website: </a:t>
            </a:r>
            <a:r>
              <a:rPr lang="en-US" sz="3200" dirty="0">
                <a:solidFill>
                  <a:schemeClr val="dk2"/>
                </a:solidFill>
                <a:latin typeface="Arial Narrow"/>
                <a:ea typeface="Arial Narrow"/>
                <a:cs typeface="Arial Narrow"/>
                <a:sym typeface="Arial Narrow"/>
              </a:rPr>
              <a:t>http://www.greateratlantic.fisheries.noaa.gov/Protected/whaletrp/</a:t>
            </a:r>
            <a:endParaRPr lang="en-US" sz="3200" dirty="0" smtClean="0">
              <a:solidFill>
                <a:schemeClr val="dk2"/>
              </a:solidFill>
              <a:latin typeface="Arial Narrow"/>
              <a:ea typeface="Arial Narrow"/>
              <a:cs typeface="Arial Narrow"/>
              <a:sym typeface="Arial Narrow"/>
            </a:endParaRPr>
          </a:p>
          <a:p>
            <a:pPr marL="342900" marR="0" lvl="0" indent="-342900" algn="l" rtl="0">
              <a:spcBef>
                <a:spcPts val="0"/>
              </a:spcBef>
              <a:spcAft>
                <a:spcPts val="0"/>
              </a:spcAft>
              <a:buClr>
                <a:schemeClr val="dk2"/>
              </a:buClr>
              <a:buSzPct val="100000"/>
              <a:buFont typeface="Arial"/>
              <a:buChar char="•"/>
            </a:pPr>
            <a:endParaRPr lang="en-US" sz="3200" b="0" i="0" u="none" strike="noStrike" cap="none" baseline="0" dirty="0">
              <a:solidFill>
                <a:schemeClr val="dk2"/>
              </a:solidFill>
              <a:latin typeface="Arial Narrow"/>
              <a:ea typeface="Arial Narrow"/>
              <a:cs typeface="Arial Narrow"/>
              <a:sym typeface="Arial Narrow"/>
            </a:endParaRPr>
          </a:p>
        </p:txBody>
      </p:sp>
      <p:sp>
        <p:nvSpPr>
          <p:cNvPr id="540" name="Shape 540"/>
          <p:cNvSpPr txBox="1">
            <a:spLocks noGrp="1"/>
          </p:cNvSpPr>
          <p:nvPr>
            <p:ph type="sldNum" idx="12"/>
          </p:nvPr>
        </p:nvSpPr>
        <p:spPr>
          <a:xfrm>
            <a:off x="2286000" y="6354762"/>
            <a:ext cx="6400799" cy="503236"/>
          </a:xfrm>
          <a:prstGeom prst="rect">
            <a:avLst/>
          </a:prstGeom>
          <a:noFill/>
          <a:ln>
            <a:noFill/>
          </a:ln>
        </p:spPr>
        <p:txBody>
          <a:bodyPr lIns="0" tIns="45700" rIns="0" bIns="45700" anchor="ctr" anchorCtr="0">
            <a:noAutofit/>
          </a:bodyPr>
          <a:lstStyle/>
          <a:p>
            <a:pPr marL="0" marR="0" lvl="0" indent="0" algn="r" rtl="0">
              <a:spcBef>
                <a:spcPts val="0"/>
              </a:spcBef>
              <a:spcAft>
                <a:spcPts val="0"/>
              </a:spcAft>
              <a:buSzPct val="25000"/>
              <a:buNone/>
            </a:pPr>
            <a:r>
              <a:rPr lang="en-US" sz="800" b="0" i="0" u="none" strike="noStrike" cap="none" baseline="0">
                <a:solidFill>
                  <a:srgbClr val="000000"/>
                </a:solidFill>
                <a:latin typeface="Arial Narrow"/>
                <a:ea typeface="Arial Narrow"/>
                <a:cs typeface="Arial Narrow"/>
                <a:sym typeface="Arial Narrow"/>
              </a:rPr>
              <a:t>U.S. Department of Commerce | National Oceanic and Atmospheric Administration | NOAA Fisheries | Page  </a:t>
            </a:r>
          </a:p>
        </p:txBody>
      </p:sp>
    </p:spTree>
    <p:extLst>
      <p:ext uri="{BB962C8B-B14F-4D97-AF65-F5344CB8AC3E}">
        <p14:creationId xmlns:p14="http://schemas.microsoft.com/office/powerpoint/2010/main" val="634459497"/>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solidFill>
                  <a:schemeClr val="accent1"/>
                </a:solidFill>
                <a:effectLst>
                  <a:outerShdw blurRad="38100" dist="38100" dir="2700000" algn="tl">
                    <a:srgbClr val="000000">
                      <a:alpha val="43137"/>
                    </a:srgbClr>
                  </a:outerShdw>
                </a:effectLst>
              </a:rPr>
              <a:t>A Note About List of Fisheries and Atlantic Mixed Species Trap/Pot Fishery  </a:t>
            </a:r>
            <a:endParaRPr lang="en-US" sz="3200" b="1" dirty="0">
              <a:solidFill>
                <a:schemeClr val="accent1"/>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57200" y="1750185"/>
            <a:ext cx="3275725" cy="4274754"/>
          </a:xfrm>
        </p:spPr>
        <p:txBody>
          <a:bodyPr/>
          <a:lstStyle/>
          <a:p>
            <a:endParaRPr lang="en-US" dirty="0" smtClean="0"/>
          </a:p>
          <a:p>
            <a:r>
              <a:rPr lang="en-US" sz="2000" dirty="0" smtClean="0">
                <a:solidFill>
                  <a:schemeClr val="bg2"/>
                </a:solidFill>
              </a:rPr>
              <a:t>Includes U.S. Mid- Atlantic and Southeast U.S. Atlantic Black </a:t>
            </a:r>
            <a:r>
              <a:rPr lang="en-US" sz="2000" dirty="0" err="1" smtClean="0">
                <a:solidFill>
                  <a:schemeClr val="bg2"/>
                </a:solidFill>
              </a:rPr>
              <a:t>Seabass</a:t>
            </a:r>
            <a:r>
              <a:rPr lang="en-US" sz="2000" dirty="0" smtClean="0">
                <a:solidFill>
                  <a:schemeClr val="bg2"/>
                </a:solidFill>
              </a:rPr>
              <a:t> Trap/Pot </a:t>
            </a:r>
          </a:p>
          <a:p>
            <a:r>
              <a:rPr lang="en-US" sz="2000" dirty="0" smtClean="0">
                <a:solidFill>
                  <a:schemeClr val="bg2"/>
                </a:solidFill>
              </a:rPr>
              <a:t>Category II </a:t>
            </a:r>
          </a:p>
          <a:p>
            <a:r>
              <a:rPr lang="en-US" sz="2000" dirty="0" smtClean="0">
                <a:solidFill>
                  <a:schemeClr val="bg2"/>
                </a:solidFill>
              </a:rPr>
              <a:t>Based on analogy with lobster trap/pot fishery (i.e. gear is similar: trap on substrate, buoy on surface, line between the two)</a:t>
            </a:r>
          </a:p>
          <a:p>
            <a:endParaRPr lang="en-US" dirty="0"/>
          </a:p>
        </p:txBody>
      </p:sp>
      <p:pic>
        <p:nvPicPr>
          <p:cNvPr id="4" name="Picture 3"/>
          <p:cNvPicPr>
            <a:picLocks noChangeAspect="1"/>
          </p:cNvPicPr>
          <p:nvPr/>
        </p:nvPicPr>
        <p:blipFill>
          <a:blip r:embed="rId3"/>
          <a:stretch>
            <a:fillRect/>
          </a:stretch>
        </p:blipFill>
        <p:spPr>
          <a:xfrm>
            <a:off x="3732925" y="1927166"/>
            <a:ext cx="5277024" cy="31936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457200" y="457200"/>
            <a:ext cx="8229600" cy="6762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Topics</a:t>
            </a:r>
            <a:endParaRPr lang="en-US" sz="3600" b="1" i="0" u="none" strike="noStrike" cap="none" baseline="0" dirty="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72" name="Shape 272"/>
          <p:cNvSpPr txBox="1">
            <a:spLocks noGrp="1"/>
          </p:cNvSpPr>
          <p:nvPr>
            <p:ph type="body" idx="1"/>
          </p:nvPr>
        </p:nvSpPr>
        <p:spPr>
          <a:xfrm>
            <a:off x="914400" y="1206500"/>
            <a:ext cx="77724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2"/>
              </a:buClr>
              <a:buSzPct val="100000"/>
              <a:buFont typeface="Arial"/>
              <a:buChar char="•"/>
            </a:pPr>
            <a:r>
              <a:rPr lang="en-US" sz="3200" b="0" i="0" u="none" strike="noStrike" cap="none" baseline="0" dirty="0" smtClean="0">
                <a:solidFill>
                  <a:schemeClr val="dk2"/>
                </a:solidFill>
                <a:latin typeface="Arial Narrow" panose="020B0606020202030204" pitchFamily="34" charset="0"/>
                <a:ea typeface="Arial Narrow"/>
                <a:cs typeface="Arial" panose="020B0604020202020204" pitchFamily="34" charset="0"/>
                <a:sym typeface="Arial Narrow"/>
              </a:rPr>
              <a:t>Marine </a:t>
            </a:r>
            <a:r>
              <a:rPr lang="en-US" sz="3200" dirty="0" smtClean="0">
                <a:solidFill>
                  <a:schemeClr val="dk2"/>
                </a:solidFill>
                <a:latin typeface="Arial Narrow" panose="020B0606020202030204" pitchFamily="34" charset="0"/>
                <a:ea typeface="Arial Narrow"/>
                <a:cs typeface="Arial" panose="020B0604020202020204" pitchFamily="34" charset="0"/>
                <a:sym typeface="Arial Narrow"/>
              </a:rPr>
              <a:t>Mammal Protection Act</a:t>
            </a:r>
          </a:p>
          <a:p>
            <a:pPr marL="342900" marR="0" lvl="0" indent="-342900" algn="l" rtl="0">
              <a:spcBef>
                <a:spcPts val="0"/>
              </a:spcBef>
              <a:spcAft>
                <a:spcPts val="0"/>
              </a:spcAft>
              <a:buClr>
                <a:schemeClr val="dk2"/>
              </a:buClr>
              <a:buSzPct val="100000"/>
              <a:buFont typeface="Arial"/>
              <a:buChar char="•"/>
            </a:pPr>
            <a:r>
              <a:rPr lang="en-US" sz="3200" b="0" i="0" u="none" strike="noStrike" cap="none" baseline="0" dirty="0" smtClean="0">
                <a:solidFill>
                  <a:schemeClr val="dk2"/>
                </a:solidFill>
                <a:latin typeface="Arial Narrow" panose="020B0606020202030204" pitchFamily="34" charset="0"/>
                <a:ea typeface="Arial Narrow"/>
                <a:cs typeface="Arial" panose="020B0604020202020204" pitchFamily="34" charset="0"/>
                <a:sym typeface="Arial Narrow"/>
              </a:rPr>
              <a:t>Atlantic </a:t>
            </a:r>
            <a:r>
              <a:rPr lang="en-US" sz="3200" b="0" i="0" u="none" strike="noStrike" cap="none" baseline="0" dirty="0">
                <a:solidFill>
                  <a:schemeClr val="dk2"/>
                </a:solidFill>
                <a:latin typeface="Arial Narrow" panose="020B0606020202030204" pitchFamily="34" charset="0"/>
                <a:ea typeface="Arial Narrow"/>
                <a:cs typeface="Arial" panose="020B0604020202020204" pitchFamily="34" charset="0"/>
                <a:sym typeface="Arial Narrow"/>
              </a:rPr>
              <a:t>Large Whale Take Reduction Plan and Team</a:t>
            </a:r>
            <a:endParaRPr lang="en-US" sz="3200" b="0" i="0" u="none" strike="noStrike" cap="none" baseline="0" dirty="0" smtClean="0">
              <a:solidFill>
                <a:schemeClr val="dk2"/>
              </a:solidFill>
              <a:latin typeface="Arial Narrow" panose="020B0606020202030204" pitchFamily="34" charset="0"/>
              <a:ea typeface="Arial Narrow"/>
              <a:cs typeface="Arial" panose="020B0604020202020204" pitchFamily="34" charset="0"/>
              <a:sym typeface="Arial Narrow"/>
            </a:endParaRPr>
          </a:p>
          <a:p>
            <a:pPr marL="342900" marR="0" lvl="0" indent="-342900" algn="l" rtl="0">
              <a:spcBef>
                <a:spcPts val="560"/>
              </a:spcBef>
              <a:spcAft>
                <a:spcPts val="0"/>
              </a:spcAft>
              <a:buClr>
                <a:schemeClr val="dk2"/>
              </a:buClr>
              <a:buSzPct val="100000"/>
              <a:buFont typeface="Arial"/>
              <a:buChar char="•"/>
            </a:pPr>
            <a:r>
              <a:rPr lang="en-US" sz="3200" b="0" i="0" u="none" strike="noStrike" cap="none" baseline="0" dirty="0" smtClean="0">
                <a:solidFill>
                  <a:schemeClr val="dk2"/>
                </a:solidFill>
                <a:latin typeface="Arial Narrow" panose="020B0606020202030204" pitchFamily="34" charset="0"/>
                <a:ea typeface="Arial Narrow"/>
                <a:cs typeface="Arial" panose="020B0604020202020204" pitchFamily="34" charset="0"/>
                <a:sym typeface="Arial Narrow"/>
              </a:rPr>
              <a:t>2014 ALWTRP Amendment</a:t>
            </a:r>
          </a:p>
          <a:p>
            <a:pPr marL="857250" lvl="1" indent="-457200">
              <a:spcBef>
                <a:spcPts val="560"/>
              </a:spcBef>
              <a:buSzPct val="100000"/>
              <a:buFont typeface="Arial Narrow" panose="020B0606020202030204" pitchFamily="34" charset="0"/>
              <a:buChar char="▫"/>
            </a:pPr>
            <a:r>
              <a:rPr lang="en-US" sz="3200" dirty="0" smtClean="0">
                <a:solidFill>
                  <a:schemeClr val="dk2"/>
                </a:solidFill>
                <a:latin typeface="Arial Narrow" panose="020B0606020202030204" pitchFamily="34" charset="0"/>
                <a:ea typeface="Arial Narrow"/>
                <a:cs typeface="Arial" panose="020B0604020202020204" pitchFamily="34" charset="0"/>
                <a:sym typeface="Arial Narrow"/>
              </a:rPr>
              <a:t>Why Amendment was necessary</a:t>
            </a:r>
          </a:p>
          <a:p>
            <a:pPr marL="857250" lvl="1" indent="-457200">
              <a:spcBef>
                <a:spcPts val="560"/>
              </a:spcBef>
              <a:buSzPct val="100000"/>
              <a:buFont typeface="Arial Narrow" panose="020B0606020202030204" pitchFamily="34" charset="0"/>
              <a:buChar char="▫"/>
            </a:pPr>
            <a:r>
              <a:rPr lang="en-US" sz="3200" dirty="0" smtClean="0">
                <a:solidFill>
                  <a:schemeClr val="dk2"/>
                </a:solidFill>
                <a:latin typeface="Arial Narrow" panose="020B0606020202030204" pitchFamily="34" charset="0"/>
                <a:ea typeface="Arial Narrow"/>
                <a:cs typeface="Arial" panose="020B0604020202020204" pitchFamily="34" charset="0"/>
                <a:sym typeface="Arial Narrow"/>
              </a:rPr>
              <a:t>How Amendment was developed</a:t>
            </a:r>
            <a:endParaRPr lang="en-US" sz="3200" b="0" i="0" u="none" strike="noStrike" cap="none" baseline="0" dirty="0" smtClean="0">
              <a:solidFill>
                <a:schemeClr val="dk2"/>
              </a:solidFill>
              <a:latin typeface="Arial Narrow" panose="020B0606020202030204" pitchFamily="34" charset="0"/>
              <a:ea typeface="Arial Narrow"/>
              <a:cs typeface="Arial" panose="020B0604020202020204" pitchFamily="34" charset="0"/>
              <a:sym typeface="Arial Narrow"/>
            </a:endParaRPr>
          </a:p>
          <a:p>
            <a:pPr marL="857250" lvl="1" indent="-457200">
              <a:spcBef>
                <a:spcPts val="560"/>
              </a:spcBef>
              <a:buSzPct val="100000"/>
              <a:buFont typeface="Arial Narrow" panose="020B0606020202030204" pitchFamily="34" charset="0"/>
              <a:buChar char="▫"/>
            </a:pPr>
            <a:r>
              <a:rPr lang="en-US" sz="3200" b="0" i="0" u="none" strike="noStrike" cap="none" baseline="0" dirty="0" smtClean="0">
                <a:solidFill>
                  <a:schemeClr val="dk2"/>
                </a:solidFill>
                <a:latin typeface="Arial Narrow" panose="020B0606020202030204" pitchFamily="34" charset="0"/>
                <a:ea typeface="Arial Narrow"/>
                <a:cs typeface="Arial" panose="020B0604020202020204" pitchFamily="34" charset="0"/>
                <a:sym typeface="Arial Narrow"/>
              </a:rPr>
              <a:t>Amendment Requirements</a:t>
            </a:r>
          </a:p>
          <a:p>
            <a:pPr marL="0" marR="0" lvl="0" indent="0" algn="l" rtl="0">
              <a:spcBef>
                <a:spcPts val="640"/>
              </a:spcBef>
              <a:spcAft>
                <a:spcPts val="0"/>
              </a:spcAft>
              <a:buClr>
                <a:schemeClr val="dk2"/>
              </a:buClr>
              <a:buFont typeface="Arial"/>
              <a:buNone/>
            </a:pPr>
            <a:endParaRPr sz="3200" b="0" i="0" u="none" strike="noStrike" cap="none" baseline="0" dirty="0">
              <a:solidFill>
                <a:schemeClr val="dk2"/>
              </a:solidFill>
              <a:latin typeface="Arial Narrow"/>
              <a:ea typeface="Arial Narrow"/>
              <a:cs typeface="Arial Narrow"/>
              <a:sym typeface="Arial Narrow"/>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The Marine Mammal Protection Act</a:t>
            </a:r>
            <a:endParaRPr lang="en-US" sz="3200"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0" y="1206500"/>
            <a:ext cx="9144000" cy="4525963"/>
          </a:xfrm>
        </p:spPr>
        <p:txBody>
          <a:bodyPr/>
          <a:lstStyle/>
          <a:p>
            <a:r>
              <a:rPr lang="en-US" sz="2400" b="1" dirty="0" smtClean="0">
                <a:solidFill>
                  <a:schemeClr val="bg2"/>
                </a:solidFill>
                <a:latin typeface="Arial Narrow" panose="020B0606020202030204" pitchFamily="34" charset="0"/>
              </a:rPr>
              <a:t>Primary objective:</a:t>
            </a:r>
            <a:r>
              <a:rPr lang="en-US" sz="2400" dirty="0" smtClean="0">
                <a:solidFill>
                  <a:schemeClr val="bg2"/>
                </a:solidFill>
                <a:latin typeface="Arial Narrow" panose="020B0606020202030204" pitchFamily="34" charset="0"/>
              </a:rPr>
              <a:t>  Maintain OSP</a:t>
            </a:r>
            <a:r>
              <a:rPr lang="en-US" sz="2400" baseline="30000" dirty="0" smtClean="0">
                <a:solidFill>
                  <a:schemeClr val="bg2"/>
                </a:solidFill>
                <a:latin typeface="Arial Narrow" panose="020B0606020202030204" pitchFamily="34" charset="0"/>
              </a:rPr>
              <a:t>1</a:t>
            </a:r>
            <a:r>
              <a:rPr lang="en-US" sz="2400" dirty="0" smtClean="0">
                <a:solidFill>
                  <a:schemeClr val="bg2"/>
                </a:solidFill>
                <a:latin typeface="Arial Narrow" panose="020B0606020202030204" pitchFamily="34" charset="0"/>
              </a:rPr>
              <a:t> or immediately obtain OSP</a:t>
            </a:r>
          </a:p>
          <a:p>
            <a:r>
              <a:rPr lang="en-US" sz="2400" b="1" dirty="0" smtClean="0">
                <a:solidFill>
                  <a:schemeClr val="bg2"/>
                </a:solidFill>
                <a:latin typeface="Arial Narrow" panose="020B0606020202030204" pitchFamily="34" charset="0"/>
              </a:rPr>
              <a:t>OSP: </a:t>
            </a:r>
            <a:r>
              <a:rPr lang="en-US" sz="2400" dirty="0" smtClean="0">
                <a:solidFill>
                  <a:schemeClr val="bg2"/>
                </a:solidFill>
                <a:latin typeface="Arial Narrow" panose="020B0606020202030204" pitchFamily="34" charset="0"/>
              </a:rPr>
              <a:t>number of animals that results in max productivity</a:t>
            </a:r>
            <a:endParaRPr lang="en-US" sz="2400" b="1" dirty="0" smtClean="0">
              <a:solidFill>
                <a:schemeClr val="bg2"/>
              </a:solidFill>
              <a:latin typeface="Arial Narrow" panose="020B0606020202030204" pitchFamily="34" charset="0"/>
            </a:endParaRPr>
          </a:p>
          <a:p>
            <a:r>
              <a:rPr lang="en-US" sz="2400" b="1" dirty="0" smtClean="0">
                <a:solidFill>
                  <a:schemeClr val="bg2"/>
                </a:solidFill>
                <a:latin typeface="Arial Narrow" panose="020B0606020202030204" pitchFamily="34" charset="0"/>
              </a:rPr>
              <a:t>Mandate:</a:t>
            </a:r>
            <a:r>
              <a:rPr lang="en-US" sz="2400" dirty="0" smtClean="0">
                <a:solidFill>
                  <a:schemeClr val="bg2"/>
                </a:solidFill>
                <a:latin typeface="Arial Narrow" panose="020B0606020202030204" pitchFamily="34" charset="0"/>
              </a:rPr>
              <a:t> reduce </a:t>
            </a:r>
            <a:r>
              <a:rPr lang="en-US" sz="2400" dirty="0" err="1" smtClean="0">
                <a:solidFill>
                  <a:schemeClr val="bg2"/>
                </a:solidFill>
                <a:latin typeface="Arial Narrow" panose="020B0606020202030204" pitchFamily="34" charset="0"/>
              </a:rPr>
              <a:t>bycatch</a:t>
            </a:r>
            <a:r>
              <a:rPr lang="en-US" sz="2400" dirty="0" smtClean="0">
                <a:solidFill>
                  <a:schemeClr val="bg2"/>
                </a:solidFill>
                <a:latin typeface="Arial Narrow" panose="020B0606020202030204" pitchFamily="34" charset="0"/>
              </a:rPr>
              <a:t> SI and mortality to &lt;PBR and eventually insignificant levels (10% of PBR)</a:t>
            </a:r>
          </a:p>
          <a:p>
            <a:r>
              <a:rPr lang="en-US" sz="2400" b="1" dirty="0" smtClean="0">
                <a:solidFill>
                  <a:schemeClr val="bg2"/>
                </a:solidFill>
                <a:latin typeface="Arial Narrow" panose="020B0606020202030204" pitchFamily="34" charset="0"/>
              </a:rPr>
              <a:t>PBR:</a:t>
            </a:r>
            <a:r>
              <a:rPr lang="en-US" sz="2400" dirty="0" smtClean="0">
                <a:solidFill>
                  <a:schemeClr val="bg2"/>
                </a:solidFill>
                <a:latin typeface="Arial Narrow" panose="020B0606020202030204" pitchFamily="34" charset="0"/>
              </a:rPr>
              <a:t>  maximum number of animals, not including natural mortalities, that may be removed from a marine mammal stock while allowing that stock </a:t>
            </a:r>
            <a:r>
              <a:rPr lang="en-US" sz="2400" dirty="0" smtClean="0">
                <a:solidFill>
                  <a:schemeClr val="bg2"/>
                </a:solidFill>
                <a:latin typeface="Arial Narrow" panose="020B0606020202030204" pitchFamily="34" charset="0"/>
              </a:rPr>
              <a:t>to reach </a:t>
            </a:r>
            <a:r>
              <a:rPr lang="en-US" sz="2400" dirty="0" smtClean="0">
                <a:solidFill>
                  <a:schemeClr val="bg2"/>
                </a:solidFill>
                <a:latin typeface="Arial Narrow" panose="020B0606020202030204" pitchFamily="34" charset="0"/>
              </a:rPr>
              <a:t>or maintain its OSP</a:t>
            </a:r>
          </a:p>
          <a:p>
            <a:r>
              <a:rPr lang="en-US" sz="2400" b="1" dirty="0" smtClean="0">
                <a:solidFill>
                  <a:schemeClr val="bg2"/>
                </a:solidFill>
                <a:latin typeface="Arial Narrow" panose="020B0606020202030204" pitchFamily="34" charset="0"/>
              </a:rPr>
              <a:t>NARW PBR:</a:t>
            </a:r>
            <a:r>
              <a:rPr lang="en-US" sz="2400" dirty="0" smtClean="0">
                <a:solidFill>
                  <a:schemeClr val="bg2"/>
                </a:solidFill>
                <a:latin typeface="Arial Narrow" panose="020B0606020202030204" pitchFamily="34" charset="0"/>
              </a:rPr>
              <a:t>  .9 per year (insignificant level is 10%  of PBR)</a:t>
            </a:r>
          </a:p>
          <a:p>
            <a:r>
              <a:rPr lang="en-US" sz="2400" b="1" dirty="0" smtClean="0">
                <a:solidFill>
                  <a:schemeClr val="bg2"/>
                </a:solidFill>
                <a:latin typeface="Arial Narrow" panose="020B0606020202030204" pitchFamily="34" charset="0"/>
              </a:rPr>
              <a:t>NARW SI&amp;M </a:t>
            </a:r>
            <a:r>
              <a:rPr lang="en-US" sz="2400" dirty="0" smtClean="0">
                <a:solidFill>
                  <a:schemeClr val="bg2"/>
                </a:solidFill>
                <a:latin typeface="Arial Narrow" panose="020B0606020202030204" pitchFamily="34" charset="0"/>
              </a:rPr>
              <a:t>from fisheries </a:t>
            </a:r>
            <a:r>
              <a:rPr lang="en-US" sz="2400" dirty="0" err="1" smtClean="0">
                <a:solidFill>
                  <a:schemeClr val="bg2"/>
                </a:solidFill>
                <a:latin typeface="Arial Narrow" panose="020B0606020202030204" pitchFamily="34" charset="0"/>
              </a:rPr>
              <a:t>bycatch</a:t>
            </a:r>
            <a:r>
              <a:rPr lang="en-US" sz="2400" dirty="0" smtClean="0">
                <a:solidFill>
                  <a:schemeClr val="bg2"/>
                </a:solidFill>
                <a:latin typeface="Arial Narrow" panose="020B0606020202030204" pitchFamily="34" charset="0"/>
              </a:rPr>
              <a:t> continues to exceed PBR</a:t>
            </a:r>
          </a:p>
          <a:p>
            <a:r>
              <a:rPr lang="en-US" sz="2400" b="1" dirty="0">
                <a:solidFill>
                  <a:schemeClr val="bg2"/>
                </a:solidFill>
                <a:latin typeface="Arial Narrow" panose="020B0606020202030204" pitchFamily="34" charset="0"/>
              </a:rPr>
              <a:t>TRT</a:t>
            </a:r>
            <a:r>
              <a:rPr lang="en-US" sz="2400" dirty="0">
                <a:solidFill>
                  <a:schemeClr val="bg2"/>
                </a:solidFill>
                <a:latin typeface="Arial Narrow" panose="020B0606020202030204" pitchFamily="34" charset="0"/>
              </a:rPr>
              <a:t> recommends </a:t>
            </a:r>
            <a:r>
              <a:rPr lang="en-US" sz="2400" dirty="0" smtClean="0">
                <a:solidFill>
                  <a:schemeClr val="bg2"/>
                </a:solidFill>
                <a:latin typeface="Arial Narrow" panose="020B0606020202030204" pitchFamily="34" charset="0"/>
              </a:rPr>
              <a:t>to NMFS measures to reduce </a:t>
            </a:r>
            <a:r>
              <a:rPr lang="en-US" sz="2400" dirty="0" err="1" smtClean="0">
                <a:solidFill>
                  <a:schemeClr val="bg2"/>
                </a:solidFill>
                <a:latin typeface="Arial Narrow" panose="020B0606020202030204" pitchFamily="34" charset="0"/>
              </a:rPr>
              <a:t>bycatch</a:t>
            </a:r>
            <a:endParaRPr lang="en-US" sz="2400" dirty="0">
              <a:solidFill>
                <a:schemeClr val="bg2"/>
              </a:solidFill>
              <a:latin typeface="Arial Narrow" panose="020B0606020202030204" pitchFamily="34" charset="0"/>
            </a:endParaRPr>
          </a:p>
          <a:p>
            <a:r>
              <a:rPr lang="en-US" sz="2400" b="1" dirty="0" smtClean="0">
                <a:solidFill>
                  <a:schemeClr val="bg2"/>
                </a:solidFill>
                <a:latin typeface="Arial Narrow" panose="020B0606020202030204" pitchFamily="34" charset="0"/>
              </a:rPr>
              <a:t>NARWs are managed under a TRP</a:t>
            </a:r>
            <a:r>
              <a:rPr lang="en-US" sz="2400" dirty="0" smtClean="0">
                <a:solidFill>
                  <a:schemeClr val="bg2"/>
                </a:solidFill>
                <a:latin typeface="Arial Narrow" panose="020B0606020202030204" pitchFamily="34" charset="0"/>
              </a:rPr>
              <a:t> (ALWTRP) because they are endangered, above PBR, and interacting with Category I and II fisheries</a:t>
            </a:r>
          </a:p>
        </p:txBody>
      </p:sp>
      <p:sp>
        <p:nvSpPr>
          <p:cNvPr id="4" name="TextBox 3"/>
          <p:cNvSpPr txBox="1"/>
          <p:nvPr/>
        </p:nvSpPr>
        <p:spPr>
          <a:xfrm>
            <a:off x="457200" y="5878052"/>
            <a:ext cx="3632087" cy="369332"/>
          </a:xfrm>
          <a:prstGeom prst="rect">
            <a:avLst/>
          </a:prstGeom>
          <a:noFill/>
        </p:spPr>
        <p:txBody>
          <a:bodyPr wrap="none" rtlCol="0">
            <a:spAutoFit/>
          </a:bodyPr>
          <a:lstStyle/>
          <a:p>
            <a:r>
              <a:rPr lang="en-US" sz="1800" baseline="30000" dirty="0" smtClean="0">
                <a:solidFill>
                  <a:schemeClr val="bg2"/>
                </a:solidFill>
              </a:rPr>
              <a:t>1</a:t>
            </a:r>
            <a:r>
              <a:rPr lang="en-US" sz="1800" dirty="0" smtClean="0">
                <a:solidFill>
                  <a:schemeClr val="bg2"/>
                </a:solidFill>
              </a:rPr>
              <a:t>Optimum Sustainable Population</a:t>
            </a:r>
            <a:endParaRPr lang="en-US" sz="1800" dirty="0">
              <a:solidFill>
                <a:schemeClr val="bg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8"/>
          <p:cNvSpPr txBox="1">
            <a:spLocks/>
          </p:cNvSpPr>
          <p:nvPr/>
        </p:nvSpPr>
        <p:spPr>
          <a:xfrm>
            <a:off x="76200" y="258102"/>
            <a:ext cx="8991600" cy="74057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Arial Narrow"/>
                <a:ea typeface="Arial Narrow"/>
                <a:cs typeface="Arial Narrow"/>
                <a:sym typeface="Arial Narrow"/>
              </a:rPr>
              <a:t>Take Reduction Plans</a:t>
            </a:r>
            <a:r>
              <a:rPr kumimoji="0" lang="en-US" sz="3200" b="1" i="0" u="none" strike="noStrike" kern="0" cap="none" spc="0" normalizeH="0" baseline="0" noProof="0" dirty="0" smtClean="0">
                <a:ln>
                  <a:noFill/>
                </a:ln>
                <a:solidFill>
                  <a:schemeClr val="accent1"/>
                </a:solidFill>
                <a:effectLst/>
                <a:uLnTx/>
                <a:uFillTx/>
                <a:latin typeface="Arial Narrow"/>
                <a:ea typeface="Arial Narrow"/>
                <a:cs typeface="Arial Narrow"/>
                <a:sym typeface="Arial Narrow"/>
              </a:rPr>
              <a:t/>
            </a:r>
            <a:br>
              <a:rPr kumimoji="0" lang="en-US" sz="3200" b="1" i="0" u="none" strike="noStrike" kern="0" cap="none" spc="0" normalizeH="0" baseline="0" noProof="0" dirty="0" smtClean="0">
                <a:ln>
                  <a:noFill/>
                </a:ln>
                <a:solidFill>
                  <a:schemeClr val="accent1"/>
                </a:solidFill>
                <a:effectLst/>
                <a:uLnTx/>
                <a:uFillTx/>
                <a:latin typeface="Arial Narrow"/>
                <a:ea typeface="Arial Narrow"/>
                <a:cs typeface="Arial Narrow"/>
                <a:sym typeface="Arial Narrow"/>
              </a:rPr>
            </a:br>
            <a:endParaRPr kumimoji="0" lang="en-US" sz="3200" b="1" i="0" u="none" strike="noStrike" kern="0" cap="none" spc="0" normalizeH="0" baseline="0" noProof="0" dirty="0">
              <a:ln>
                <a:noFill/>
              </a:ln>
              <a:solidFill>
                <a:schemeClr val="accent1"/>
              </a:solidFill>
              <a:effectLst/>
              <a:uLnTx/>
              <a:uFillTx/>
              <a:latin typeface="Arial Narrow"/>
              <a:ea typeface="Arial Narrow"/>
              <a:cs typeface="Arial Narrow"/>
              <a:sym typeface="Arial Narrow"/>
            </a:endParaRPr>
          </a:p>
        </p:txBody>
      </p:sp>
      <p:sp>
        <p:nvSpPr>
          <p:cNvPr id="5" name="Shape 279"/>
          <p:cNvSpPr txBox="1">
            <a:spLocks/>
          </p:cNvSpPr>
          <p:nvPr/>
        </p:nvSpPr>
        <p:spPr>
          <a:xfrm>
            <a:off x="228600" y="840658"/>
            <a:ext cx="8686800" cy="4936487"/>
          </a:xfrm>
          <a:prstGeom prst="rect">
            <a:avLst/>
          </a:prstGeom>
          <a:noFill/>
          <a:ln>
            <a:noFill/>
          </a:ln>
        </p:spPr>
        <p:txBody>
          <a:bodyPr lIns="91425" tIns="45700" rIns="91425" bIns="45700" anchor="t" anchorCtr="0">
            <a:noAutofit/>
          </a:bodyPr>
          <a:lstStyle/>
          <a:p>
            <a:pPr marL="342900" marR="0" lvl="0" indent="-342900" algn="l" defTabSz="914400" rtl="0" eaLnBrk="1" fontAlgn="auto" latinLnBrk="0" hangingPunct="1">
              <a:lnSpc>
                <a:spcPct val="100000"/>
              </a:lnSpc>
              <a:spcBef>
                <a:spcPts val="560"/>
              </a:spcBef>
              <a:spcAft>
                <a:spcPts val="0"/>
              </a:spcAft>
              <a:buClr>
                <a:schemeClr val="dk2"/>
              </a:buClr>
              <a:buSzPct val="100000"/>
              <a:buFont typeface="Arial"/>
              <a:buChar char="•"/>
              <a:tabLst/>
              <a:defRPr/>
            </a:pPr>
            <a:r>
              <a:rPr kumimoji="0" lang="en-US" sz="28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rPr>
              <a:t>Goal of TRPs (per MMPA):  </a:t>
            </a: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r>
              <a:rPr kumimoji="0" lang="en-US" sz="28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rPr>
              <a:t>Reduce SI&amp;M to below PBR w/in 6 months</a:t>
            </a: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r>
              <a:rPr kumimoji="0" lang="en-US" sz="28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rPr>
              <a:t>Reduce SI&amp;M to insignificant levels within 5 years</a:t>
            </a: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endParaRPr lang="en-US" sz="2800" dirty="0">
              <a:solidFill>
                <a:schemeClr val="dk2"/>
              </a:solidFill>
              <a:latin typeface="Arial Narrow"/>
              <a:ea typeface="Arial Narrow"/>
              <a:cs typeface="Arial Narrow"/>
              <a:sym typeface="Arial Narrow"/>
            </a:endParaRP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endParaRPr kumimoji="0" lang="en-US" sz="28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endParaRP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r>
              <a:rPr lang="en-US" sz="2800" dirty="0" smtClean="0">
                <a:solidFill>
                  <a:schemeClr val="dk2"/>
                </a:solidFill>
                <a:latin typeface="Arial Narrow"/>
                <a:ea typeface="Arial Narrow"/>
                <a:cs typeface="Arial Narrow"/>
                <a:sym typeface="Arial Narrow"/>
              </a:rPr>
              <a:t>Process:</a:t>
            </a:r>
            <a:endParaRPr lang="en-US" sz="2800" dirty="0">
              <a:solidFill>
                <a:schemeClr val="dk2"/>
              </a:solidFill>
              <a:latin typeface="Arial Narrow"/>
              <a:ea typeface="Arial Narrow"/>
              <a:cs typeface="Arial Narrow"/>
              <a:sym typeface="Arial Narrow"/>
            </a:endParaRP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endParaRPr kumimoji="0" lang="en-US" sz="28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endParaRP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endParaRPr lang="en-US" sz="2800" dirty="0">
              <a:solidFill>
                <a:schemeClr val="dk2"/>
              </a:solidFill>
              <a:latin typeface="Arial Narrow"/>
              <a:ea typeface="Arial Narrow"/>
              <a:cs typeface="Arial Narrow"/>
              <a:sym typeface="Arial Narrow"/>
            </a:endParaRP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endParaRPr kumimoji="0" lang="en-US" sz="28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endParaRP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endParaRPr lang="en-US" sz="2800" dirty="0" smtClean="0">
              <a:solidFill>
                <a:schemeClr val="dk2"/>
              </a:solidFill>
              <a:latin typeface="Arial Narrow"/>
              <a:ea typeface="Arial Narrow"/>
              <a:cs typeface="Arial Narrow"/>
              <a:sym typeface="Arial Narrow"/>
            </a:endParaRPr>
          </a:p>
          <a:p>
            <a:pPr marL="742950" marR="0" lvl="1" indent="-342900" algn="l" defTabSz="914400" rtl="0" eaLnBrk="1" fontAlgn="auto" latinLnBrk="0" hangingPunct="1">
              <a:lnSpc>
                <a:spcPct val="80000"/>
              </a:lnSpc>
              <a:spcBef>
                <a:spcPts val="480"/>
              </a:spcBef>
              <a:spcAft>
                <a:spcPts val="0"/>
              </a:spcAft>
              <a:buClr>
                <a:schemeClr val="dk2"/>
              </a:buClr>
              <a:buSzPct val="100000"/>
              <a:buFont typeface="Arial"/>
              <a:buChar char="•"/>
              <a:tabLst/>
              <a:defRPr/>
            </a:pPr>
            <a:endParaRPr lang="en-US" sz="2800" dirty="0">
              <a:solidFill>
                <a:schemeClr val="dk2"/>
              </a:solidFill>
              <a:latin typeface="Arial Narrow"/>
              <a:ea typeface="Arial Narrow"/>
              <a:cs typeface="Arial Narrow"/>
              <a:sym typeface="Arial Narrow"/>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52" t="21269" r="20710" b="30943"/>
          <a:stretch/>
        </p:blipFill>
        <p:spPr bwMode="auto">
          <a:xfrm>
            <a:off x="2313050" y="2232323"/>
            <a:ext cx="5326627" cy="319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Shape 272"/>
          <p:cNvSpPr txBox="1">
            <a:spLocks noGrp="1"/>
          </p:cNvSpPr>
          <p:nvPr>
            <p:ph type="body" idx="1"/>
          </p:nvPr>
        </p:nvSpPr>
        <p:spPr>
          <a:xfrm>
            <a:off x="838200" y="228600"/>
            <a:ext cx="8266670" cy="5499100"/>
          </a:xfrm>
          <a:prstGeom prst="rect">
            <a:avLst/>
          </a:prstGeom>
          <a:noFill/>
          <a:ln>
            <a:noFill/>
          </a:ln>
        </p:spPr>
        <p:txBody>
          <a:bodyPr lIns="91425" tIns="45700" rIns="91425" bIns="45700" anchor="t" anchorCtr="0">
            <a:noAutofit/>
          </a:bodyPr>
          <a:lstStyle/>
          <a:p>
            <a:pPr marL="457200" indent="-457200">
              <a:spcBef>
                <a:spcPts val="640"/>
              </a:spcBef>
            </a:pPr>
            <a:r>
              <a:rPr lang="en-US" sz="2200" b="0" i="0" u="none" strike="noStrike" cap="none" baseline="0" dirty="0" smtClean="0">
                <a:solidFill>
                  <a:schemeClr val="dk2"/>
                </a:solidFill>
                <a:latin typeface="Arial Narrow"/>
                <a:ea typeface="Arial Narrow"/>
                <a:cs typeface="Arial Narrow"/>
                <a:sym typeface="Arial Narrow"/>
              </a:rPr>
              <a:t>1997: ALWTRP</a:t>
            </a:r>
            <a:r>
              <a:rPr lang="en-US" sz="2200" b="0" i="0" u="none" strike="noStrike" cap="none" dirty="0" smtClean="0">
                <a:solidFill>
                  <a:schemeClr val="dk2"/>
                </a:solidFill>
                <a:latin typeface="Arial Narrow"/>
                <a:ea typeface="Arial Narrow"/>
                <a:cs typeface="Arial Narrow"/>
                <a:sym typeface="Arial Narrow"/>
              </a:rPr>
              <a:t> takes effect</a:t>
            </a:r>
          </a:p>
          <a:p>
            <a:pPr marL="457200" indent="-457200">
              <a:spcBef>
                <a:spcPts val="640"/>
              </a:spcBef>
            </a:pPr>
            <a:r>
              <a:rPr lang="en-US" sz="2200" baseline="0" dirty="0" smtClean="0">
                <a:solidFill>
                  <a:schemeClr val="dk2"/>
                </a:solidFill>
                <a:latin typeface="Arial Narrow"/>
                <a:ea typeface="Arial Narrow"/>
                <a:cs typeface="Arial Narrow"/>
                <a:sym typeface="Arial Narrow"/>
              </a:rPr>
              <a:t>1999, 2000,</a:t>
            </a:r>
            <a:r>
              <a:rPr lang="en-US" sz="2200" dirty="0" smtClean="0">
                <a:solidFill>
                  <a:schemeClr val="dk2"/>
                </a:solidFill>
                <a:latin typeface="Arial Narrow"/>
                <a:ea typeface="Arial Narrow"/>
                <a:cs typeface="Arial Narrow"/>
                <a:sym typeface="Arial Narrow"/>
              </a:rPr>
              <a:t> 2001</a:t>
            </a:r>
            <a:r>
              <a:rPr lang="en-US" sz="2200" baseline="0" dirty="0" smtClean="0">
                <a:solidFill>
                  <a:schemeClr val="dk2"/>
                </a:solidFill>
                <a:latin typeface="Arial Narrow"/>
                <a:ea typeface="Arial Narrow"/>
                <a:cs typeface="Arial Narrow"/>
                <a:sym typeface="Arial Narrow"/>
              </a:rPr>
              <a:t>:  Minor changes and updated gear</a:t>
            </a:r>
            <a:r>
              <a:rPr lang="en-US" sz="2200" dirty="0" smtClean="0">
                <a:solidFill>
                  <a:schemeClr val="dk2"/>
                </a:solidFill>
                <a:latin typeface="Arial Narrow"/>
                <a:ea typeface="Arial Narrow"/>
                <a:cs typeface="Arial Narrow"/>
                <a:sym typeface="Arial Narrow"/>
              </a:rPr>
              <a:t> modifications </a:t>
            </a:r>
            <a:r>
              <a:rPr lang="en-US" sz="2200" baseline="0" dirty="0" smtClean="0">
                <a:solidFill>
                  <a:schemeClr val="dk2"/>
                </a:solidFill>
                <a:latin typeface="Arial Narrow"/>
                <a:ea typeface="Arial Narrow"/>
                <a:cs typeface="Arial Narrow"/>
                <a:sym typeface="Arial Narrow"/>
              </a:rPr>
              <a:t>and effective</a:t>
            </a:r>
            <a:r>
              <a:rPr lang="en-US" sz="2200" dirty="0" smtClean="0">
                <a:solidFill>
                  <a:schemeClr val="dk2"/>
                </a:solidFill>
                <a:latin typeface="Arial Narrow"/>
                <a:ea typeface="Arial Narrow"/>
                <a:cs typeface="Arial Narrow"/>
                <a:sym typeface="Arial Narrow"/>
              </a:rPr>
              <a:t> dates</a:t>
            </a:r>
            <a:endParaRPr lang="en-US" sz="2200" baseline="0" dirty="0" smtClean="0">
              <a:solidFill>
                <a:schemeClr val="dk2"/>
              </a:solidFill>
              <a:latin typeface="Arial Narrow"/>
              <a:ea typeface="Arial Narrow"/>
              <a:cs typeface="Arial Narrow"/>
              <a:sym typeface="Arial Narrow"/>
            </a:endParaRPr>
          </a:p>
          <a:p>
            <a:pPr marL="457200" indent="-457200">
              <a:spcBef>
                <a:spcPts val="640"/>
              </a:spcBef>
            </a:pPr>
            <a:r>
              <a:rPr lang="en-US" sz="2200" b="0" i="0" u="none" strike="noStrike" cap="none" dirty="0" smtClean="0">
                <a:solidFill>
                  <a:schemeClr val="dk2"/>
                </a:solidFill>
                <a:latin typeface="Arial Narrow"/>
                <a:ea typeface="Arial Narrow"/>
                <a:cs typeface="Arial Narrow"/>
                <a:sym typeface="Arial Narrow"/>
              </a:rPr>
              <a:t>2002:  Three Rules Published</a:t>
            </a:r>
          </a:p>
          <a:p>
            <a:pPr marL="857250" lvl="1" indent="-457200">
              <a:spcBef>
                <a:spcPts val="640"/>
              </a:spcBef>
            </a:pPr>
            <a:r>
              <a:rPr lang="en-US" sz="2200" baseline="0" dirty="0" smtClean="0">
                <a:solidFill>
                  <a:schemeClr val="dk2"/>
                </a:solidFill>
                <a:latin typeface="Arial Narrow"/>
                <a:ea typeface="Arial Narrow"/>
                <a:cs typeface="Arial Narrow"/>
                <a:sym typeface="Arial Narrow"/>
              </a:rPr>
              <a:t>1.</a:t>
            </a:r>
            <a:r>
              <a:rPr lang="en-US" sz="2200" dirty="0" smtClean="0">
                <a:solidFill>
                  <a:schemeClr val="dk2"/>
                </a:solidFill>
                <a:latin typeface="Arial Narrow"/>
                <a:ea typeface="Arial Narrow"/>
                <a:cs typeface="Arial Narrow"/>
                <a:sym typeface="Arial Narrow"/>
              </a:rPr>
              <a:t>  Further modifications to commercial fishing gear</a:t>
            </a:r>
          </a:p>
          <a:p>
            <a:pPr marL="857250" lvl="1" indent="-457200">
              <a:spcBef>
                <a:spcPts val="640"/>
              </a:spcBef>
            </a:pPr>
            <a:r>
              <a:rPr lang="en-US" sz="2200" b="0" i="0" u="none" strike="noStrike" cap="none" baseline="0" dirty="0" smtClean="0">
                <a:solidFill>
                  <a:schemeClr val="dk2"/>
                </a:solidFill>
                <a:latin typeface="Arial Narrow"/>
                <a:ea typeface="Arial Narrow"/>
                <a:cs typeface="Arial Narrow"/>
                <a:sym typeface="Arial Narrow"/>
              </a:rPr>
              <a:t>2.</a:t>
            </a:r>
            <a:r>
              <a:rPr lang="en-US" sz="2200" b="0" i="0" u="none" strike="noStrike" cap="none" dirty="0" smtClean="0">
                <a:solidFill>
                  <a:schemeClr val="dk2"/>
                </a:solidFill>
                <a:latin typeface="Arial Narrow"/>
                <a:ea typeface="Arial Narrow"/>
                <a:cs typeface="Arial Narrow"/>
                <a:sym typeface="Arial Narrow"/>
              </a:rPr>
              <a:t>  </a:t>
            </a:r>
            <a:r>
              <a:rPr lang="en-US" sz="2200" dirty="0" smtClean="0">
                <a:solidFill>
                  <a:schemeClr val="dk2"/>
                </a:solidFill>
                <a:latin typeface="Arial Narrow"/>
                <a:ea typeface="Arial Narrow"/>
                <a:cs typeface="Arial Narrow"/>
                <a:sym typeface="Arial Narrow"/>
              </a:rPr>
              <a:t>Dynamic Area Management (DAM)</a:t>
            </a:r>
          </a:p>
          <a:p>
            <a:pPr marL="857250" lvl="1" indent="-457200">
              <a:spcBef>
                <a:spcPts val="640"/>
              </a:spcBef>
            </a:pPr>
            <a:r>
              <a:rPr lang="en-US" sz="2200" b="0" i="0" u="none" strike="noStrike" cap="none" baseline="0" dirty="0" smtClean="0">
                <a:solidFill>
                  <a:schemeClr val="dk2"/>
                </a:solidFill>
                <a:latin typeface="Arial Narrow"/>
                <a:ea typeface="Arial Narrow"/>
                <a:cs typeface="Arial Narrow"/>
                <a:sym typeface="Arial Narrow"/>
              </a:rPr>
              <a:t>3.</a:t>
            </a:r>
            <a:r>
              <a:rPr lang="en-US" sz="2200" b="0" i="0" u="none" strike="noStrike" cap="none" dirty="0" smtClean="0">
                <a:solidFill>
                  <a:schemeClr val="dk2"/>
                </a:solidFill>
                <a:latin typeface="Arial Narrow"/>
                <a:ea typeface="Arial Narrow"/>
                <a:cs typeface="Arial Narrow"/>
                <a:sym typeface="Arial Narrow"/>
              </a:rPr>
              <a:t>  Seasonal Area Management</a:t>
            </a:r>
          </a:p>
          <a:p>
            <a:pPr marL="457200" indent="-457200">
              <a:spcBef>
                <a:spcPts val="640"/>
              </a:spcBef>
            </a:pPr>
            <a:r>
              <a:rPr lang="en-US" sz="2200" dirty="0" smtClean="0">
                <a:solidFill>
                  <a:schemeClr val="dk2"/>
                </a:solidFill>
                <a:latin typeface="Arial Narrow"/>
                <a:ea typeface="Arial Narrow"/>
                <a:cs typeface="Arial Narrow"/>
                <a:sym typeface="Arial Narrow"/>
              </a:rPr>
              <a:t>2003: DAM Gear Modifications</a:t>
            </a:r>
            <a:endParaRPr lang="en-US" sz="2200" b="0" i="0" u="none" strike="noStrike" cap="none" dirty="0" smtClean="0">
              <a:solidFill>
                <a:schemeClr val="dk2"/>
              </a:solidFill>
              <a:latin typeface="Arial Narrow"/>
              <a:ea typeface="Arial Narrow"/>
              <a:cs typeface="Arial Narrow"/>
              <a:sym typeface="Arial Narrow"/>
            </a:endParaRPr>
          </a:p>
          <a:p>
            <a:pPr marL="457200" indent="-457200">
              <a:spcBef>
                <a:spcPts val="640"/>
              </a:spcBef>
            </a:pPr>
            <a:r>
              <a:rPr lang="en-US" sz="2200" baseline="0" dirty="0" smtClean="0">
                <a:solidFill>
                  <a:schemeClr val="dk2"/>
                </a:solidFill>
                <a:latin typeface="Arial Narrow"/>
                <a:ea typeface="Arial Narrow"/>
                <a:cs typeface="Arial Narrow"/>
                <a:sym typeface="Arial Narrow"/>
              </a:rPr>
              <a:t>2006:  SE right</a:t>
            </a:r>
            <a:r>
              <a:rPr lang="en-US" sz="2200" dirty="0" smtClean="0">
                <a:solidFill>
                  <a:schemeClr val="dk2"/>
                </a:solidFill>
                <a:latin typeface="Arial Narrow"/>
                <a:ea typeface="Arial Narrow"/>
                <a:cs typeface="Arial Narrow"/>
                <a:sym typeface="Arial Narrow"/>
              </a:rPr>
              <a:t> whale (RW) emergency rule</a:t>
            </a:r>
            <a:endParaRPr lang="en-US" sz="2200" baseline="0" dirty="0" smtClean="0">
              <a:solidFill>
                <a:schemeClr val="dk2"/>
              </a:solidFill>
              <a:latin typeface="Arial Narrow"/>
              <a:ea typeface="Arial Narrow"/>
              <a:cs typeface="Arial Narrow"/>
              <a:sym typeface="Arial Narrow"/>
            </a:endParaRPr>
          </a:p>
          <a:p>
            <a:pPr marL="457200" indent="-457200">
              <a:spcBef>
                <a:spcPts val="640"/>
              </a:spcBef>
            </a:pPr>
            <a:r>
              <a:rPr lang="en-US" sz="2200" baseline="0" dirty="0" smtClean="0">
                <a:solidFill>
                  <a:schemeClr val="dk2"/>
                </a:solidFill>
                <a:latin typeface="Arial Narrow"/>
                <a:ea typeface="Arial Narrow"/>
                <a:cs typeface="Arial Narrow"/>
                <a:sym typeface="Arial Narrow"/>
              </a:rPr>
              <a:t>2007:</a:t>
            </a:r>
            <a:r>
              <a:rPr lang="en-US" sz="2200" dirty="0" smtClean="0">
                <a:solidFill>
                  <a:schemeClr val="dk2"/>
                </a:solidFill>
                <a:latin typeface="Arial Narrow"/>
                <a:ea typeface="Arial Narrow"/>
                <a:cs typeface="Arial Narrow"/>
                <a:sym typeface="Arial Narrow"/>
              </a:rPr>
              <a:t> </a:t>
            </a:r>
            <a:r>
              <a:rPr lang="en-US" sz="2200" dirty="0" smtClean="0">
                <a:solidFill>
                  <a:schemeClr val="dk2"/>
                </a:solidFill>
                <a:latin typeface="Arial Narrow"/>
                <a:ea typeface="Arial Narrow"/>
                <a:cs typeface="Arial Narrow"/>
                <a:sym typeface="Arial Narrow"/>
              </a:rPr>
              <a:t> </a:t>
            </a:r>
            <a:r>
              <a:rPr lang="en-US" sz="2200" b="0" i="0" u="none" strike="noStrike" cap="none" baseline="0" dirty="0" smtClean="0">
                <a:solidFill>
                  <a:schemeClr val="dk2"/>
                </a:solidFill>
                <a:latin typeface="Arial Narrow"/>
                <a:ea typeface="Arial Narrow"/>
                <a:cs typeface="Arial Narrow"/>
                <a:sym typeface="Arial Narrow"/>
              </a:rPr>
              <a:t>Expand </a:t>
            </a:r>
            <a:r>
              <a:rPr lang="en-US" sz="2200" b="0" i="0" u="none" strike="noStrike" cap="none" baseline="0" dirty="0" smtClean="0">
                <a:solidFill>
                  <a:schemeClr val="dk2"/>
                </a:solidFill>
                <a:latin typeface="Arial Narrow"/>
                <a:ea typeface="Arial Narrow"/>
                <a:cs typeface="Arial Narrow"/>
                <a:sym typeface="Arial Narrow"/>
              </a:rPr>
              <a:t>the SE</a:t>
            </a:r>
            <a:r>
              <a:rPr lang="en-US" sz="2200" b="0" i="0" u="none" strike="noStrike" cap="none" dirty="0" smtClean="0">
                <a:solidFill>
                  <a:schemeClr val="dk2"/>
                </a:solidFill>
                <a:latin typeface="Arial Narrow"/>
                <a:ea typeface="Arial Narrow"/>
                <a:cs typeface="Arial Narrow"/>
                <a:sym typeface="Arial Narrow"/>
              </a:rPr>
              <a:t> US Restricted Area and prohibit gillnet fishing or possession during RW </a:t>
            </a:r>
            <a:r>
              <a:rPr lang="en-US" sz="2200" b="0" i="0" u="none" strike="noStrike" cap="none" dirty="0" smtClean="0">
                <a:solidFill>
                  <a:schemeClr val="dk2"/>
                </a:solidFill>
                <a:latin typeface="Arial Narrow"/>
                <a:ea typeface="Arial Narrow"/>
                <a:cs typeface="Arial Narrow"/>
                <a:sym typeface="Arial Narrow"/>
              </a:rPr>
              <a:t>season</a:t>
            </a:r>
          </a:p>
          <a:p>
            <a:pPr marL="457200" indent="-457200">
              <a:spcBef>
                <a:spcPts val="640"/>
              </a:spcBef>
            </a:pPr>
            <a:r>
              <a:rPr lang="en-US" sz="2200" baseline="0" dirty="0" smtClean="0">
                <a:solidFill>
                  <a:schemeClr val="dk2"/>
                </a:solidFill>
                <a:latin typeface="Arial Narrow"/>
                <a:ea typeface="Arial Narrow"/>
                <a:cs typeface="Arial Narrow"/>
                <a:sym typeface="Arial Narrow"/>
              </a:rPr>
              <a:t>2009:</a:t>
            </a:r>
            <a:r>
              <a:rPr lang="en-US" sz="2200" dirty="0" smtClean="0">
                <a:solidFill>
                  <a:schemeClr val="dk2"/>
                </a:solidFill>
                <a:latin typeface="Arial Narrow"/>
                <a:ea typeface="Arial Narrow"/>
                <a:cs typeface="Arial Narrow"/>
                <a:sym typeface="Arial Narrow"/>
              </a:rPr>
              <a:t>  Sinking </a:t>
            </a:r>
            <a:r>
              <a:rPr lang="en-US" sz="2200" dirty="0" err="1" smtClean="0">
                <a:solidFill>
                  <a:schemeClr val="dk2"/>
                </a:solidFill>
                <a:latin typeface="Arial Narrow"/>
                <a:ea typeface="Arial Narrow"/>
                <a:cs typeface="Arial Narrow"/>
                <a:sym typeface="Arial Narrow"/>
              </a:rPr>
              <a:t>groundline</a:t>
            </a:r>
            <a:r>
              <a:rPr lang="en-US" sz="2200" dirty="0" smtClean="0">
                <a:solidFill>
                  <a:schemeClr val="dk2"/>
                </a:solidFill>
                <a:latin typeface="Arial Narrow"/>
                <a:ea typeface="Arial Narrow"/>
                <a:cs typeface="Arial Narrow"/>
                <a:sym typeface="Arial Narrow"/>
              </a:rPr>
              <a:t> </a:t>
            </a:r>
            <a:r>
              <a:rPr lang="en-US" sz="2200" dirty="0" err="1" smtClean="0">
                <a:solidFill>
                  <a:schemeClr val="dk2"/>
                </a:solidFill>
                <a:latin typeface="Arial Narrow"/>
                <a:ea typeface="Arial Narrow"/>
                <a:cs typeface="Arial Narrow"/>
                <a:sym typeface="Arial Narrow"/>
              </a:rPr>
              <a:t>rulle</a:t>
            </a:r>
            <a:r>
              <a:rPr lang="en-US" sz="2200" dirty="0" smtClean="0">
                <a:solidFill>
                  <a:schemeClr val="dk2"/>
                </a:solidFill>
                <a:latin typeface="Arial Narrow"/>
                <a:ea typeface="Arial Narrow"/>
                <a:cs typeface="Arial Narrow"/>
                <a:sym typeface="Arial Narrow"/>
              </a:rPr>
              <a:t> (plus other requirements)</a:t>
            </a:r>
            <a:r>
              <a:rPr lang="en-US" sz="2200" dirty="0" smtClean="0">
                <a:solidFill>
                  <a:schemeClr val="dk2"/>
                </a:solidFill>
                <a:latin typeface="Arial Narrow"/>
                <a:ea typeface="Arial Narrow"/>
                <a:cs typeface="Arial Narrow"/>
                <a:sym typeface="Arial Narrow"/>
              </a:rPr>
              <a:t> </a:t>
            </a:r>
            <a:endParaRPr lang="en-US" sz="2200" dirty="0" smtClean="0">
              <a:solidFill>
                <a:schemeClr val="dk2"/>
              </a:solidFill>
              <a:latin typeface="Arial Narrow"/>
              <a:ea typeface="Arial Narrow"/>
              <a:cs typeface="Arial Narrow"/>
              <a:sym typeface="Arial Narrow"/>
            </a:endParaRPr>
          </a:p>
          <a:p>
            <a:pPr marL="457200" indent="-457200">
              <a:spcBef>
                <a:spcPts val="640"/>
              </a:spcBef>
            </a:pPr>
            <a:r>
              <a:rPr lang="en-US" sz="2200" b="0" i="0" u="none" strike="noStrike" cap="none" baseline="0" dirty="0" smtClean="0">
                <a:solidFill>
                  <a:schemeClr val="dk2"/>
                </a:solidFill>
                <a:latin typeface="Arial Narrow"/>
                <a:ea typeface="Arial Narrow"/>
                <a:cs typeface="Arial Narrow"/>
                <a:sym typeface="Arial Narrow"/>
              </a:rPr>
              <a:t>2014:  C</a:t>
            </a:r>
            <a:r>
              <a:rPr lang="en-US" sz="2200" b="0" i="0" u="none" strike="noStrike" cap="none" dirty="0" smtClean="0">
                <a:solidFill>
                  <a:schemeClr val="dk2"/>
                </a:solidFill>
                <a:latin typeface="Arial Narrow"/>
                <a:ea typeface="Arial Narrow"/>
                <a:cs typeface="Arial Narrow"/>
                <a:sym typeface="Arial Narrow"/>
              </a:rPr>
              <a:t>losures, gear modifications/regulations, more gear marking</a:t>
            </a:r>
            <a:endParaRPr sz="2200" b="0" i="0" u="none" strike="noStrike" cap="none" baseline="0" dirty="0">
              <a:solidFill>
                <a:schemeClr val="dk2"/>
              </a:solidFill>
              <a:latin typeface="Arial Narrow"/>
              <a:ea typeface="Arial Narrow"/>
              <a:cs typeface="Arial Narrow"/>
              <a:sym typeface="Arial Narrow"/>
            </a:endParaRPr>
          </a:p>
        </p:txBody>
      </p:sp>
      <p:sp>
        <p:nvSpPr>
          <p:cNvPr id="3" name="Down Arrow 2"/>
          <p:cNvSpPr/>
          <p:nvPr/>
        </p:nvSpPr>
        <p:spPr>
          <a:xfrm>
            <a:off x="76200" y="304800"/>
            <a:ext cx="762000" cy="5943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Shape 271"/>
          <p:cNvSpPr txBox="1">
            <a:spLocks noGrp="1"/>
          </p:cNvSpPr>
          <p:nvPr>
            <p:ph type="title"/>
          </p:nvPr>
        </p:nvSpPr>
        <p:spPr>
          <a:xfrm rot="16200000">
            <a:off x="-1754660" y="2821461"/>
            <a:ext cx="4423720" cy="457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dirty="0" smtClean="0">
                <a:solidFill>
                  <a:schemeClr val="bg2"/>
                </a:solidFill>
                <a:effectLst>
                  <a:outerShdw blurRad="38100" dist="38100" dir="2700000" algn="tl">
                    <a:srgbClr val="000000">
                      <a:alpha val="43137"/>
                    </a:srgbClr>
                  </a:outerShdw>
                </a:effectLst>
                <a:latin typeface="Arial Narrow"/>
                <a:ea typeface="Arial Narrow"/>
                <a:cs typeface="Arial Narrow"/>
                <a:sym typeface="Arial Narrow"/>
              </a:rPr>
              <a:t>Timeline of ALWTRP</a:t>
            </a:r>
            <a:endParaRPr lang="en-US" sz="2800" b="1" i="0" u="none" strike="noStrike" cap="none" baseline="0" dirty="0">
              <a:solidFill>
                <a:schemeClr val="bg2"/>
              </a:solidFill>
              <a:effectLst>
                <a:outerShdw blurRad="38100" dist="38100" dir="2700000" algn="tl">
                  <a:srgbClr val="000000">
                    <a:alpha val="43137"/>
                  </a:srgbClr>
                </a:outerShdw>
              </a:effectLst>
              <a:latin typeface="Arial Narrow"/>
              <a:ea typeface="Arial Narrow"/>
              <a:cs typeface="Arial Narrow"/>
              <a:sym typeface="Arial Narrow"/>
            </a:endParaRPr>
          </a:p>
        </p:txBody>
      </p:sp>
    </p:spTree>
    <p:extLst>
      <p:ext uri="{BB962C8B-B14F-4D97-AF65-F5344CB8AC3E}">
        <p14:creationId xmlns:p14="http://schemas.microsoft.com/office/powerpoint/2010/main" val="701503609"/>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8"/>
          <p:cNvSpPr txBox="1">
            <a:spLocks/>
          </p:cNvSpPr>
          <p:nvPr/>
        </p:nvSpPr>
        <p:spPr>
          <a:xfrm>
            <a:off x="76200" y="484239"/>
            <a:ext cx="8991600" cy="705464"/>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Arial Narrow"/>
                <a:ea typeface="Arial Narrow"/>
                <a:cs typeface="Arial Narrow"/>
                <a:sym typeface="Arial Narrow"/>
              </a:rPr>
              <a:t>Atlantic Large Whale Take Reduction Plan</a:t>
            </a:r>
            <a:r>
              <a:rPr kumimoji="0" lang="en-US" sz="3200" b="1" i="0" u="none" strike="noStrike" kern="0" cap="none" spc="0" normalizeH="0" baseline="0" noProof="0" dirty="0" smtClean="0">
                <a:ln>
                  <a:noFill/>
                </a:ln>
                <a:solidFill>
                  <a:schemeClr val="accent1"/>
                </a:solidFill>
                <a:effectLst/>
                <a:uLnTx/>
                <a:uFillTx/>
                <a:latin typeface="Arial Narrow"/>
                <a:ea typeface="Arial Narrow"/>
                <a:cs typeface="Arial Narrow"/>
                <a:sym typeface="Arial Narrow"/>
              </a:rPr>
              <a:t/>
            </a:r>
            <a:br>
              <a:rPr kumimoji="0" lang="en-US" sz="3200" b="1" i="0" u="none" strike="noStrike" kern="0" cap="none" spc="0" normalizeH="0" baseline="0" noProof="0" dirty="0" smtClean="0">
                <a:ln>
                  <a:noFill/>
                </a:ln>
                <a:solidFill>
                  <a:schemeClr val="accent1"/>
                </a:solidFill>
                <a:effectLst/>
                <a:uLnTx/>
                <a:uFillTx/>
                <a:latin typeface="Arial Narrow"/>
                <a:ea typeface="Arial Narrow"/>
                <a:cs typeface="Arial Narrow"/>
                <a:sym typeface="Arial Narrow"/>
              </a:rPr>
            </a:br>
            <a:endParaRPr kumimoji="0" lang="en-US" sz="3200" b="1" i="0" u="none" strike="noStrike" kern="0" cap="none" spc="0" normalizeH="0" baseline="0" noProof="0" dirty="0">
              <a:ln>
                <a:noFill/>
              </a:ln>
              <a:solidFill>
                <a:schemeClr val="accent1"/>
              </a:solidFill>
              <a:effectLst/>
              <a:uLnTx/>
              <a:uFillTx/>
              <a:latin typeface="Arial Narrow"/>
              <a:ea typeface="Arial Narrow"/>
              <a:cs typeface="Arial Narrow"/>
              <a:sym typeface="Arial Narrow"/>
            </a:endParaRPr>
          </a:p>
        </p:txBody>
      </p:sp>
      <p:sp>
        <p:nvSpPr>
          <p:cNvPr id="5" name="Shape 279"/>
          <p:cNvSpPr txBox="1">
            <a:spLocks/>
          </p:cNvSpPr>
          <p:nvPr/>
        </p:nvSpPr>
        <p:spPr>
          <a:xfrm>
            <a:off x="381000" y="1372294"/>
            <a:ext cx="8686800" cy="4572000"/>
          </a:xfrm>
          <a:prstGeom prst="rect">
            <a:avLst/>
          </a:prstGeom>
          <a:noFill/>
          <a:ln>
            <a:noFill/>
          </a:ln>
        </p:spPr>
        <p:txBody>
          <a:bodyPr lIns="91425" tIns="45700" rIns="91425" bIns="45700" anchor="t" anchorCtr="0">
            <a:noAutofit/>
          </a:bodyPr>
          <a:lstStyle/>
          <a:p>
            <a:pPr marL="342900" marR="0" lvl="0" indent="-342900" algn="l" defTabSz="914400" rtl="0" eaLnBrk="1" fontAlgn="auto" latinLnBrk="0" hangingPunct="1">
              <a:lnSpc>
                <a:spcPct val="100000"/>
              </a:lnSpc>
              <a:spcBef>
                <a:spcPts val="560"/>
              </a:spcBef>
              <a:spcAft>
                <a:spcPts val="0"/>
              </a:spcAft>
              <a:buClr>
                <a:schemeClr val="dk2"/>
              </a:buClr>
              <a:buSzPct val="100000"/>
              <a:buFont typeface="Arial"/>
              <a:buChar char="•"/>
              <a:tabLst/>
              <a:defRPr/>
            </a:pPr>
            <a:r>
              <a:rPr kumimoji="0" lang="en-US" sz="28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rPr>
              <a:t>Despite several amendments, the ALWTRP has not yet achieved PBR or insignificant levels of take for right whales.</a:t>
            </a:r>
          </a:p>
          <a:p>
            <a:pPr marL="342900" marR="0" lvl="0" indent="-342900" algn="l" defTabSz="914400" rtl="0" eaLnBrk="1" fontAlgn="auto" latinLnBrk="0" hangingPunct="1">
              <a:lnSpc>
                <a:spcPct val="100000"/>
              </a:lnSpc>
              <a:spcBef>
                <a:spcPts val="560"/>
              </a:spcBef>
              <a:spcAft>
                <a:spcPts val="0"/>
              </a:spcAft>
              <a:buClr>
                <a:schemeClr val="dk2"/>
              </a:buClr>
              <a:buSzPct val="100000"/>
              <a:buFont typeface="Arial"/>
              <a:buChar char="•"/>
              <a:tabLst/>
              <a:defRPr/>
            </a:pPr>
            <a:r>
              <a:rPr kumimoji="0" lang="en-US" sz="2800" b="0" i="0" u="none" strike="noStrike" kern="0" cap="none" spc="0" normalizeH="0" baseline="0" noProof="0" dirty="0" smtClean="0">
                <a:ln>
                  <a:noFill/>
                </a:ln>
                <a:solidFill>
                  <a:schemeClr val="dk2"/>
                </a:solidFill>
                <a:effectLst/>
                <a:uLnTx/>
                <a:uFillTx/>
                <a:latin typeface="Arial Narrow"/>
                <a:ea typeface="Arial Narrow"/>
                <a:cs typeface="Arial Narrow"/>
                <a:sym typeface="Arial Narrow"/>
              </a:rPr>
              <a:t>2007-2011:  min SI&amp;M to NARWs from fisheries interactions was 3.25/year (MMPA goal:  0.9/year)</a:t>
            </a:r>
          </a:p>
        </p:txBody>
      </p:sp>
    </p:spTree>
    <p:extLst>
      <p:ext uri="{BB962C8B-B14F-4D97-AF65-F5344CB8AC3E}">
        <p14:creationId xmlns:p14="http://schemas.microsoft.com/office/powerpoint/2010/main" val="3412208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336924" y="228600"/>
            <a:ext cx="7578475" cy="990599"/>
          </a:xfrm>
          <a:prstGeom prst="rect">
            <a:avLst/>
          </a:prstGeom>
          <a:noFill/>
          <a:ln>
            <a:noFill/>
          </a:ln>
        </p:spPr>
        <p:txBody>
          <a:bodyPr lIns="91425" tIns="45700" rIns="91425" bIns="45700" anchor="t" anchorCtr="0">
            <a:noAutofit/>
          </a:bodyPr>
          <a:lstStyle/>
          <a:p>
            <a:pPr marL="0" marR="0" lvl="0" indent="0" rtl="0">
              <a:spcBef>
                <a:spcPts val="0"/>
              </a:spcBef>
              <a:spcAft>
                <a:spcPts val="0"/>
              </a:spcAft>
              <a:buSzPct val="25000"/>
              <a:buNone/>
            </a:pPr>
            <a:r>
              <a:rPr lang="en-US" sz="3200" b="1" i="0" u="none" strike="noStrike" cap="none" baseline="0" dirty="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Development of</a:t>
            </a:r>
            <a:r>
              <a:rPr lang="en-US" sz="3200" b="1" i="0" u="none" strike="noStrike" cap="none" baseline="0"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 2014 Amendment</a:t>
            </a:r>
            <a:br>
              <a:rPr lang="en-US" sz="3200" b="1" i="0" u="none" strike="noStrike" cap="none" baseline="0"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br>
            <a:r>
              <a:rPr lang="en-US" sz="3200" b="1" i="0" u="none" strike="noStrike" cap="none" baseline="0"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(Vertical </a:t>
            </a:r>
            <a:r>
              <a:rPr lang="en-US" sz="3200" b="1" i="0" u="none" strike="noStrike" cap="none" baseline="0" dirty="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Line </a:t>
            </a:r>
            <a:r>
              <a:rPr lang="en-US" sz="3200" b="1" i="0" u="none" strike="noStrike" cap="none" baseline="0"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Rule)   </a:t>
            </a:r>
            <a:endParaRPr lang="en-US" sz="3200" b="1" i="0" u="none" strike="noStrike" cap="none" baseline="0" dirty="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95" name="Shape 295"/>
          <p:cNvSpPr txBox="1"/>
          <p:nvPr/>
        </p:nvSpPr>
        <p:spPr>
          <a:xfrm>
            <a:off x="152400" y="1173162"/>
            <a:ext cx="5638800" cy="5181600"/>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dk2"/>
              </a:buClr>
              <a:buSzPct val="100000"/>
            </a:pPr>
            <a:r>
              <a:rPr lang="en-US" sz="2400" b="1" i="0" u="none" strike="noStrike" cap="none" baseline="0" dirty="0">
                <a:solidFill>
                  <a:schemeClr val="dk2"/>
                </a:solidFill>
                <a:latin typeface="Arial Narrow" panose="020B0606020202030204" pitchFamily="34" charset="0"/>
                <a:ea typeface="Arial Narrow"/>
                <a:cs typeface="Arial Narrow"/>
                <a:sym typeface="Arial Narrow"/>
              </a:rPr>
              <a:t>In 2003, the Team agreed to </a:t>
            </a:r>
            <a:r>
              <a:rPr lang="en-US" sz="2400" b="1" i="0" u="none" strike="noStrike" cap="none" baseline="0" dirty="0" smtClean="0">
                <a:solidFill>
                  <a:schemeClr val="dk2"/>
                </a:solidFill>
                <a:latin typeface="Arial Narrow" panose="020B0606020202030204" pitchFamily="34" charset="0"/>
                <a:ea typeface="Arial Narrow"/>
                <a:cs typeface="Arial Narrow"/>
                <a:sym typeface="Arial Narrow"/>
              </a:rPr>
              <a:t>tackle:</a:t>
            </a:r>
          </a:p>
          <a:p>
            <a:pPr marL="800100" lvl="7" indent="-342900">
              <a:spcBef>
                <a:spcPts val="400"/>
              </a:spcBef>
              <a:buClr>
                <a:schemeClr val="dk2"/>
              </a:buClr>
              <a:buSzPct val="100000"/>
              <a:buFont typeface="Arial" panose="020B0604020202020204" pitchFamily="34" charset="0"/>
              <a:buChar char="•"/>
            </a:pPr>
            <a:r>
              <a:rPr lang="en-US" sz="2000" b="0" i="0" u="none" strike="noStrike" cap="none" baseline="0" dirty="0" err="1" smtClean="0">
                <a:solidFill>
                  <a:schemeClr val="dk2"/>
                </a:solidFill>
                <a:latin typeface="Arial Narrow" panose="020B0606020202030204" pitchFamily="34" charset="0"/>
                <a:ea typeface="Arial Narrow"/>
                <a:cs typeface="Arial Narrow"/>
                <a:sym typeface="Arial Narrow"/>
              </a:rPr>
              <a:t>Groundlines</a:t>
            </a:r>
            <a:endParaRPr lang="en-US" sz="2000" b="0" i="0" u="none" strike="noStrike" cap="none" baseline="0" dirty="0" smtClean="0">
              <a:solidFill>
                <a:schemeClr val="dk2"/>
              </a:solidFill>
              <a:latin typeface="Arial Narrow" panose="020B0606020202030204" pitchFamily="34" charset="0"/>
              <a:ea typeface="Arial Narrow"/>
              <a:cs typeface="Arial Narrow"/>
              <a:sym typeface="Arial Narrow"/>
            </a:endParaRPr>
          </a:p>
          <a:p>
            <a:pPr marL="800100" marR="0" lvl="1" indent="-342900" algn="l" rtl="0">
              <a:spcBef>
                <a:spcPts val="400"/>
              </a:spcBef>
              <a:spcAft>
                <a:spcPts val="0"/>
              </a:spcAft>
              <a:buClr>
                <a:schemeClr val="dk2"/>
              </a:buClr>
              <a:buSzPct val="100000"/>
              <a:buFont typeface="Arial" panose="020B0604020202020204" pitchFamily="34" charset="0"/>
              <a:buChar char="•"/>
            </a:pPr>
            <a:r>
              <a:rPr lang="en-US" sz="2000" b="0" i="0" u="none" strike="noStrike" cap="none" baseline="0" dirty="0" smtClean="0">
                <a:solidFill>
                  <a:schemeClr val="dk2"/>
                </a:solidFill>
                <a:latin typeface="Arial Narrow" panose="020B0606020202030204" pitchFamily="34" charset="0"/>
                <a:ea typeface="Arial Narrow"/>
                <a:cs typeface="Arial Narrow"/>
                <a:sym typeface="Arial Narrow"/>
              </a:rPr>
              <a:t>Vertical </a:t>
            </a:r>
            <a:r>
              <a:rPr lang="en-US" sz="2000" b="0" i="0" u="none" strike="noStrike" cap="none" baseline="0" dirty="0">
                <a:solidFill>
                  <a:schemeClr val="dk2"/>
                </a:solidFill>
                <a:latin typeface="Arial Narrow" panose="020B0606020202030204" pitchFamily="34" charset="0"/>
                <a:ea typeface="Arial Narrow"/>
                <a:cs typeface="Arial Narrow"/>
                <a:sym typeface="Arial Narrow"/>
              </a:rPr>
              <a:t>lines (</a:t>
            </a:r>
            <a:r>
              <a:rPr lang="en-US" sz="2000" b="0" i="0" u="none" strike="noStrike" cap="none" baseline="0" dirty="0" err="1">
                <a:solidFill>
                  <a:schemeClr val="dk2"/>
                </a:solidFill>
                <a:latin typeface="Arial Narrow" panose="020B0606020202030204" pitchFamily="34" charset="0"/>
                <a:ea typeface="Arial Narrow"/>
                <a:cs typeface="Arial Narrow"/>
                <a:sym typeface="Arial Narrow"/>
              </a:rPr>
              <a:t>endlines</a:t>
            </a:r>
            <a:r>
              <a:rPr lang="en-US" sz="2000" b="0" i="0" u="none" strike="noStrike" cap="none" baseline="0" dirty="0">
                <a:solidFill>
                  <a:schemeClr val="dk2"/>
                </a:solidFill>
                <a:latin typeface="Arial Narrow" panose="020B0606020202030204" pitchFamily="34" charset="0"/>
                <a:ea typeface="Arial Narrow"/>
                <a:cs typeface="Arial Narrow"/>
                <a:sym typeface="Arial Narrow"/>
              </a:rPr>
              <a:t> or buoy lines) </a:t>
            </a:r>
            <a:endParaRPr lang="en-US" sz="2000" b="0" i="0" u="none" strike="noStrike" cap="none" baseline="0" dirty="0" smtClean="0">
              <a:solidFill>
                <a:schemeClr val="dk2"/>
              </a:solidFill>
              <a:latin typeface="Arial Narrow" panose="020B0606020202030204" pitchFamily="34" charset="0"/>
              <a:ea typeface="Arial Narrow"/>
              <a:cs typeface="Arial Narrow"/>
              <a:sym typeface="Arial Narrow"/>
            </a:endParaRPr>
          </a:p>
          <a:p>
            <a:pPr marL="228600" marR="0" lvl="0" indent="-228600" algn="l" rtl="0">
              <a:spcBef>
                <a:spcPts val="480"/>
              </a:spcBef>
              <a:spcAft>
                <a:spcPts val="0"/>
              </a:spcAft>
              <a:buClr>
                <a:schemeClr val="dk2"/>
              </a:buClr>
              <a:buSzPct val="100000"/>
            </a:pPr>
            <a:endParaRPr lang="en-US" sz="2400" b="0" i="0" u="none" strike="noStrike" cap="none" baseline="0" dirty="0" smtClean="0">
              <a:solidFill>
                <a:schemeClr val="dk2"/>
              </a:solidFill>
              <a:latin typeface="Arial Narrow" panose="020B0606020202030204" pitchFamily="34" charset="0"/>
              <a:ea typeface="Arial Narrow"/>
              <a:cs typeface="Arial Narrow"/>
              <a:sym typeface="Arial Narrow"/>
            </a:endParaRPr>
          </a:p>
          <a:p>
            <a:pPr marL="228600" marR="0" lvl="0" indent="-228600" algn="l" rtl="0">
              <a:spcBef>
                <a:spcPts val="480"/>
              </a:spcBef>
              <a:spcAft>
                <a:spcPts val="0"/>
              </a:spcAft>
              <a:buClr>
                <a:schemeClr val="dk2"/>
              </a:buClr>
              <a:buSzPct val="100000"/>
            </a:pPr>
            <a:r>
              <a:rPr lang="en-US" sz="2400" b="1" i="0" u="none" strike="noStrike" cap="none" baseline="0" dirty="0" smtClean="0">
                <a:solidFill>
                  <a:schemeClr val="dk2"/>
                </a:solidFill>
                <a:latin typeface="Arial Narrow" panose="020B0606020202030204" pitchFamily="34" charset="0"/>
                <a:ea typeface="Arial Narrow"/>
                <a:cs typeface="Arial Narrow"/>
                <a:sym typeface="Arial Narrow"/>
              </a:rPr>
              <a:t>First, ALWTRT</a:t>
            </a:r>
            <a:r>
              <a:rPr lang="en-US" sz="2400" b="1" i="0" u="none" strike="noStrike" cap="none" dirty="0" smtClean="0">
                <a:solidFill>
                  <a:schemeClr val="dk2"/>
                </a:solidFill>
                <a:latin typeface="Arial Narrow" panose="020B0606020202030204" pitchFamily="34" charset="0"/>
                <a:ea typeface="Arial Narrow"/>
                <a:cs typeface="Arial Narrow"/>
                <a:sym typeface="Arial Narrow"/>
              </a:rPr>
              <a:t> </a:t>
            </a:r>
            <a:r>
              <a:rPr lang="en-US" sz="2400" b="1" i="0" u="none" strike="noStrike" cap="none" baseline="0" dirty="0" smtClean="0">
                <a:solidFill>
                  <a:schemeClr val="dk2"/>
                </a:solidFill>
                <a:latin typeface="Arial Narrow" panose="020B0606020202030204" pitchFamily="34" charset="0"/>
                <a:ea typeface="Arial Narrow"/>
                <a:cs typeface="Arial Narrow"/>
                <a:sym typeface="Arial Narrow"/>
              </a:rPr>
              <a:t>addressed </a:t>
            </a:r>
            <a:r>
              <a:rPr lang="en-US" sz="2400" b="1" i="0" u="none" strike="noStrike" cap="none" baseline="0" dirty="0" err="1" smtClean="0">
                <a:solidFill>
                  <a:schemeClr val="dk2"/>
                </a:solidFill>
                <a:latin typeface="Arial Narrow" panose="020B0606020202030204" pitchFamily="34" charset="0"/>
                <a:ea typeface="Arial Narrow"/>
                <a:cs typeface="Arial Narrow"/>
                <a:sym typeface="Arial Narrow"/>
              </a:rPr>
              <a:t>groundlines</a:t>
            </a:r>
            <a:endParaRPr lang="en-US" sz="2400" b="1" i="0" u="none" strike="noStrike" cap="none" baseline="0" dirty="0" smtClean="0">
              <a:solidFill>
                <a:schemeClr val="dk2"/>
              </a:solidFill>
              <a:latin typeface="Arial Narrow" panose="020B0606020202030204" pitchFamily="34" charset="0"/>
              <a:ea typeface="Arial Narrow"/>
              <a:cs typeface="Arial Narrow"/>
              <a:sym typeface="Arial Narrow"/>
            </a:endParaRPr>
          </a:p>
          <a:p>
            <a:pPr marL="800100" marR="0" lvl="1" indent="-342900" algn="l" rtl="0">
              <a:spcBef>
                <a:spcPts val="400"/>
              </a:spcBef>
              <a:spcAft>
                <a:spcPts val="0"/>
              </a:spcAft>
              <a:buClr>
                <a:schemeClr val="dk2"/>
              </a:buClr>
              <a:buSzPct val="100000"/>
              <a:buFont typeface="Arial" panose="020B0604020202020204" pitchFamily="34" charset="0"/>
              <a:buChar char="•"/>
            </a:pPr>
            <a:r>
              <a:rPr lang="en-US" sz="2000" b="0" i="0" u="none" strike="noStrike" cap="none" baseline="0" dirty="0" smtClean="0">
                <a:solidFill>
                  <a:schemeClr val="dk2"/>
                </a:solidFill>
                <a:latin typeface="Arial Narrow" panose="020B0606020202030204" pitchFamily="34" charset="0"/>
                <a:ea typeface="Arial Narrow"/>
                <a:cs typeface="Arial Narrow"/>
                <a:sym typeface="Arial Narrow"/>
              </a:rPr>
              <a:t>ALWTRP amended in 2009 –required sinking </a:t>
            </a:r>
            <a:r>
              <a:rPr lang="en-US" sz="2000" b="0" i="0" u="none" strike="noStrike" cap="none" baseline="0" dirty="0" err="1">
                <a:solidFill>
                  <a:schemeClr val="dk2"/>
                </a:solidFill>
                <a:latin typeface="Arial Narrow" panose="020B0606020202030204" pitchFamily="34" charset="0"/>
                <a:ea typeface="Arial Narrow"/>
                <a:cs typeface="Arial Narrow"/>
                <a:sym typeface="Arial Narrow"/>
              </a:rPr>
              <a:t>groundline</a:t>
            </a:r>
            <a:r>
              <a:rPr lang="en-US" sz="2000" b="0" i="0" u="none" strike="noStrike" cap="none" baseline="0" dirty="0" smtClean="0">
                <a:solidFill>
                  <a:schemeClr val="dk2"/>
                </a:solidFill>
                <a:latin typeface="Arial Narrow" panose="020B0606020202030204" pitchFamily="34" charset="0"/>
                <a:ea typeface="Arial Narrow"/>
                <a:cs typeface="Arial Narrow"/>
                <a:sym typeface="Arial Narrow"/>
              </a:rPr>
              <a:t> throughout most of the </a:t>
            </a:r>
            <a:r>
              <a:rPr lang="en-US" sz="2000" b="0" i="0" u="none" strike="noStrike" cap="none" baseline="0" dirty="0">
                <a:solidFill>
                  <a:schemeClr val="dk2"/>
                </a:solidFill>
                <a:latin typeface="Arial Narrow" panose="020B0606020202030204" pitchFamily="34" charset="0"/>
                <a:ea typeface="Arial Narrow"/>
                <a:cs typeface="Arial Narrow"/>
                <a:sym typeface="Arial Narrow"/>
              </a:rPr>
              <a:t>east coast</a:t>
            </a:r>
            <a:r>
              <a:rPr lang="en-US" sz="2000" b="0" i="0" u="none" strike="noStrike" cap="none" baseline="0" dirty="0" smtClean="0">
                <a:solidFill>
                  <a:schemeClr val="dk2"/>
                </a:solidFill>
                <a:latin typeface="Arial Narrow" panose="020B0606020202030204" pitchFamily="34" charset="0"/>
                <a:ea typeface="Arial Narrow"/>
                <a:cs typeface="Arial Narrow"/>
                <a:sym typeface="Arial Narrow"/>
              </a:rPr>
              <a:t>.</a:t>
            </a:r>
          </a:p>
          <a:p>
            <a:pPr marL="800100" indent="-800100">
              <a:spcBef>
                <a:spcPts val="400"/>
              </a:spcBef>
              <a:buClr>
                <a:schemeClr val="dk2"/>
              </a:buClr>
              <a:buSzPct val="100000"/>
            </a:pPr>
            <a:endParaRPr lang="en-US" sz="2000" dirty="0" smtClean="0">
              <a:solidFill>
                <a:schemeClr val="dk2"/>
              </a:solidFill>
              <a:latin typeface="Arial Narrow" panose="020B0606020202030204" pitchFamily="34" charset="0"/>
              <a:ea typeface="Arial Narrow"/>
              <a:cs typeface="Arial Narrow"/>
              <a:sym typeface="Arial Narrow"/>
            </a:endParaRPr>
          </a:p>
          <a:p>
            <a:pPr marL="800100" indent="-800100">
              <a:spcBef>
                <a:spcPts val="400"/>
              </a:spcBef>
              <a:buClr>
                <a:schemeClr val="dk2"/>
              </a:buClr>
              <a:buSzPct val="100000"/>
            </a:pPr>
            <a:r>
              <a:rPr lang="en-US" sz="2400" b="1" dirty="0" smtClean="0">
                <a:solidFill>
                  <a:schemeClr val="dk2"/>
                </a:solidFill>
                <a:latin typeface="Arial Narrow" panose="020B0606020202030204" pitchFamily="34" charset="0"/>
                <a:ea typeface="Arial Narrow"/>
                <a:cs typeface="Arial Narrow"/>
                <a:sym typeface="Arial Narrow"/>
              </a:rPr>
              <a:t>Then, ALWTRT addressed vertical lines  </a:t>
            </a:r>
            <a:endParaRPr lang="en-US" sz="2400" b="1" i="0" u="none" strike="noStrike" cap="none" baseline="0" dirty="0" smtClean="0">
              <a:solidFill>
                <a:schemeClr val="dk2"/>
              </a:solidFill>
              <a:latin typeface="Arial Narrow" panose="020B0606020202030204" pitchFamily="34" charset="0"/>
              <a:ea typeface="Arial Narrow"/>
              <a:cs typeface="Arial Narrow"/>
              <a:sym typeface="Arial Narrow"/>
            </a:endParaRPr>
          </a:p>
          <a:p>
            <a:pPr marL="800100" marR="0" lvl="1" indent="-342900" algn="l" rtl="0">
              <a:spcBef>
                <a:spcPts val="400"/>
              </a:spcBef>
              <a:spcAft>
                <a:spcPts val="0"/>
              </a:spcAft>
              <a:buClr>
                <a:schemeClr val="dk2"/>
              </a:buClr>
              <a:buSzPct val="100000"/>
              <a:buFont typeface="Arial" panose="020B0604020202020204" pitchFamily="34" charset="0"/>
              <a:buChar char="•"/>
            </a:pPr>
            <a:r>
              <a:rPr lang="en-US" sz="2000" b="0" i="0" u="none" strike="noStrike" cap="none" baseline="0" dirty="0" smtClean="0">
                <a:solidFill>
                  <a:schemeClr val="dk2"/>
                </a:solidFill>
                <a:latin typeface="Arial Narrow" panose="020B0606020202030204" pitchFamily="34" charset="0"/>
                <a:ea typeface="Arial Narrow"/>
                <a:cs typeface="Arial Narrow"/>
                <a:sym typeface="Arial Narrow"/>
              </a:rPr>
              <a:t>ALWTRP amended in 2014 –focused on reducing number of vertical</a:t>
            </a:r>
            <a:r>
              <a:rPr lang="en-US" sz="2000" b="0" i="0" u="none" strike="noStrike" cap="none" dirty="0" smtClean="0">
                <a:solidFill>
                  <a:schemeClr val="dk2"/>
                </a:solidFill>
                <a:latin typeface="Arial Narrow" panose="020B0606020202030204" pitchFamily="34" charset="0"/>
                <a:ea typeface="Arial Narrow"/>
                <a:cs typeface="Arial Narrow"/>
                <a:sym typeface="Arial Narrow"/>
              </a:rPr>
              <a:t> lines and entanglement severity.</a:t>
            </a:r>
            <a:endParaRPr lang="en-US" sz="2000" b="0" i="0" u="none" strike="noStrike" cap="none" baseline="0" dirty="0">
              <a:solidFill>
                <a:schemeClr val="dk2"/>
              </a:solidFill>
              <a:latin typeface="Arial Narrow" panose="020B0606020202030204" pitchFamily="34" charset="0"/>
              <a:ea typeface="Arial Narrow"/>
              <a:cs typeface="Arial Narrow"/>
              <a:sym typeface="Arial Narrow"/>
            </a:endParaRPr>
          </a:p>
        </p:txBody>
      </p:sp>
      <p:sp>
        <p:nvSpPr>
          <p:cNvPr id="296" name="Shape 296"/>
          <p:cNvSpPr txBox="1">
            <a:spLocks noGrp="1"/>
          </p:cNvSpPr>
          <p:nvPr>
            <p:ph type="sldNum" idx="12"/>
          </p:nvPr>
        </p:nvSpPr>
        <p:spPr>
          <a:xfrm>
            <a:off x="2286000" y="6354762"/>
            <a:ext cx="6400799" cy="503236"/>
          </a:xfrm>
          <a:prstGeom prst="rect">
            <a:avLst/>
          </a:prstGeom>
          <a:noFill/>
          <a:ln>
            <a:noFill/>
          </a:ln>
        </p:spPr>
        <p:txBody>
          <a:bodyPr lIns="0" tIns="45700" rIns="0" bIns="45700" anchor="ctr" anchorCtr="0">
            <a:noAutofit/>
          </a:bodyPr>
          <a:lstStyle/>
          <a:p>
            <a:pPr marL="0" marR="0" lvl="0" indent="0" algn="r" rtl="0">
              <a:spcBef>
                <a:spcPts val="0"/>
              </a:spcBef>
              <a:spcAft>
                <a:spcPts val="0"/>
              </a:spcAft>
              <a:buSzPct val="25000"/>
              <a:buNone/>
            </a:pPr>
            <a:r>
              <a:rPr lang="en-US" sz="800" b="0" i="0" u="none" strike="noStrike" cap="none" baseline="0">
                <a:solidFill>
                  <a:srgbClr val="000000"/>
                </a:solidFill>
                <a:latin typeface="Arial Narrow"/>
                <a:ea typeface="Arial Narrow"/>
                <a:cs typeface="Arial Narrow"/>
                <a:sym typeface="Arial Narrow"/>
              </a:rPr>
              <a:t>U.S. Department of Commerce | National Oceanic and Atmospheric Administration | NOAA Fisheries | Page  </a:t>
            </a:r>
          </a:p>
        </p:txBody>
      </p:sp>
      <p:pic>
        <p:nvPicPr>
          <p:cNvPr id="297" name="Shape 297"/>
          <p:cNvPicPr preferRelativeResize="0"/>
          <p:nvPr/>
        </p:nvPicPr>
        <p:blipFill rotWithShape="1">
          <a:blip r:embed="rId3">
            <a:alphaModFix/>
          </a:blip>
          <a:srcRect l="9242" t="1708" r="3622" b="13390"/>
          <a:stretch/>
        </p:blipFill>
        <p:spPr>
          <a:xfrm>
            <a:off x="5915026" y="838200"/>
            <a:ext cx="3000374" cy="5418856"/>
          </a:xfrm>
          <a:prstGeom prst="rect">
            <a:avLst/>
          </a:prstGeom>
          <a:noFill/>
          <a:ln>
            <a:noFill/>
          </a:ln>
        </p:spPr>
      </p:pic>
      <p:sp>
        <p:nvSpPr>
          <p:cNvPr id="298" name="Shape 298"/>
          <p:cNvSpPr txBox="1"/>
          <p:nvPr/>
        </p:nvSpPr>
        <p:spPr>
          <a:xfrm>
            <a:off x="6400800" y="5971401"/>
            <a:ext cx="2514599" cy="27699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200" b="0" i="0" u="none" strike="noStrike" cap="none" baseline="0">
                <a:solidFill>
                  <a:schemeClr val="lt1"/>
                </a:solidFill>
                <a:latin typeface="Arial"/>
                <a:ea typeface="Arial"/>
                <a:cs typeface="Arial"/>
                <a:sym typeface="Arial"/>
              </a:rPr>
              <a:t>Photo Credit:  FWCC</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5" name="Shape 294"/>
          <p:cNvSpPr txBox="1">
            <a:spLocks/>
          </p:cNvSpPr>
          <p:nvPr/>
        </p:nvSpPr>
        <p:spPr>
          <a:xfrm>
            <a:off x="0" y="228600"/>
            <a:ext cx="9144000" cy="9905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pPr algn="ctr">
              <a:buSzPct val="25000"/>
            </a:pPr>
            <a:r>
              <a:rPr lang="en-US" sz="32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Development of 2014 Amendment</a:t>
            </a:r>
            <a:br>
              <a:rPr lang="en-US" sz="32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br>
            <a:r>
              <a:rPr lang="en-US" sz="32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(Vertical Line Rule)   </a:t>
            </a:r>
            <a:endParaRPr lang="en-US" sz="3200" b="1" dirty="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315" name="Shape 315"/>
          <p:cNvSpPr txBox="1"/>
          <p:nvPr/>
        </p:nvSpPr>
        <p:spPr>
          <a:xfrm>
            <a:off x="152398" y="1386347"/>
            <a:ext cx="8839199" cy="5105399"/>
          </a:xfrm>
          <a:prstGeom prst="rect">
            <a:avLst/>
          </a:prstGeom>
          <a:noFill/>
          <a:ln>
            <a:noFill/>
          </a:ln>
        </p:spPr>
        <p:txBody>
          <a:bodyPr lIns="91425" tIns="45700" rIns="91425" bIns="45700" anchor="t" anchorCtr="0">
            <a:noAutofit/>
          </a:bodyPr>
          <a:lstStyle/>
          <a:p>
            <a:pPr marL="0" marR="0" lvl="1" indent="0" algn="l" rtl="0">
              <a:lnSpc>
                <a:spcPct val="80000"/>
              </a:lnSpc>
              <a:spcBef>
                <a:spcPts val="0"/>
              </a:spcBef>
              <a:spcAft>
                <a:spcPts val="0"/>
              </a:spcAft>
              <a:buSzPct val="25000"/>
              <a:buNone/>
            </a:pPr>
            <a:r>
              <a:rPr lang="en-US" sz="2400" b="1" i="0" strike="noStrike" cap="none" baseline="0" dirty="0" smtClean="0">
                <a:solidFill>
                  <a:schemeClr val="dk2"/>
                </a:solidFill>
                <a:latin typeface="Arial Narrow" panose="020B0606020202030204" pitchFamily="34" charset="0"/>
                <a:ea typeface="Arial Narrow"/>
                <a:cs typeface="Arial Narrow"/>
                <a:sym typeface="Arial Narrow"/>
              </a:rPr>
              <a:t>Objective:</a:t>
            </a:r>
            <a:endParaRPr lang="en-US" sz="2400" b="1" i="0" strike="noStrike" cap="none" baseline="0" dirty="0">
              <a:solidFill>
                <a:schemeClr val="dk2"/>
              </a:solidFill>
              <a:latin typeface="Arial Narrow" panose="020B0606020202030204" pitchFamily="34" charset="0"/>
              <a:ea typeface="Arial Narrow"/>
              <a:cs typeface="Arial Narrow"/>
              <a:sym typeface="Arial Narrow"/>
            </a:endParaRPr>
          </a:p>
          <a:p>
            <a:pPr marL="344488" lvl="1" indent="-344488">
              <a:lnSpc>
                <a:spcPct val="80000"/>
              </a:lnSpc>
              <a:spcBef>
                <a:spcPts val="480"/>
              </a:spcBef>
              <a:buClr>
                <a:schemeClr val="dk2"/>
              </a:buClr>
              <a:buSzPct val="100000"/>
              <a:buFont typeface="Arial"/>
              <a:buChar char="•"/>
              <a:defRPr/>
            </a:pPr>
            <a:r>
              <a:rPr lang="en-US" sz="2400" dirty="0">
                <a:solidFill>
                  <a:schemeClr val="dk2"/>
                </a:solidFill>
                <a:latin typeface="Arial Narrow"/>
                <a:ea typeface="Arial Narrow"/>
                <a:cs typeface="Arial Narrow"/>
                <a:sym typeface="Arial Narrow"/>
              </a:rPr>
              <a:t>Reduce SI&amp;M to below PBR w/in 6 </a:t>
            </a:r>
            <a:r>
              <a:rPr lang="en-US" sz="2400" dirty="0" err="1">
                <a:solidFill>
                  <a:schemeClr val="dk2"/>
                </a:solidFill>
                <a:latin typeface="Arial Narrow"/>
                <a:ea typeface="Arial Narrow"/>
                <a:cs typeface="Arial Narrow"/>
                <a:sym typeface="Arial Narrow"/>
              </a:rPr>
              <a:t>mos</a:t>
            </a:r>
            <a:endParaRPr lang="en-US" sz="2400" dirty="0">
              <a:solidFill>
                <a:schemeClr val="dk2"/>
              </a:solidFill>
              <a:latin typeface="Arial Narrow"/>
              <a:ea typeface="Arial Narrow"/>
              <a:cs typeface="Arial Narrow"/>
              <a:sym typeface="Arial Narrow"/>
            </a:endParaRPr>
          </a:p>
          <a:p>
            <a:pPr marL="344488" lvl="1" indent="-344488">
              <a:lnSpc>
                <a:spcPct val="80000"/>
              </a:lnSpc>
              <a:spcBef>
                <a:spcPts val="480"/>
              </a:spcBef>
              <a:buClr>
                <a:schemeClr val="dk2"/>
              </a:buClr>
              <a:buSzPct val="100000"/>
              <a:buFont typeface="Arial"/>
              <a:buChar char="•"/>
              <a:defRPr/>
            </a:pPr>
            <a:r>
              <a:rPr lang="en-US" sz="2400" dirty="0">
                <a:solidFill>
                  <a:schemeClr val="dk2"/>
                </a:solidFill>
                <a:latin typeface="Arial Narrow"/>
                <a:ea typeface="Arial Narrow"/>
                <a:cs typeface="Arial Narrow"/>
                <a:sym typeface="Arial Narrow"/>
              </a:rPr>
              <a:t>Reduce SI&amp;M to insignificant levels within 5 years</a:t>
            </a:r>
          </a:p>
          <a:p>
            <a:pPr marL="342900" lvl="2" indent="-342900">
              <a:lnSpc>
                <a:spcPct val="80000"/>
              </a:lnSpc>
              <a:spcBef>
                <a:spcPts val="480"/>
              </a:spcBef>
              <a:buClr>
                <a:schemeClr val="dk2"/>
              </a:buClr>
              <a:buSzPct val="100000"/>
              <a:buFont typeface="Arial"/>
              <a:buChar char="•"/>
            </a:pPr>
            <a:endParaRPr lang="en-US" sz="2400" dirty="0" smtClean="0">
              <a:solidFill>
                <a:schemeClr val="dk2"/>
              </a:solidFill>
              <a:latin typeface="Arial Narrow" panose="020B0606020202030204" pitchFamily="34" charset="0"/>
              <a:ea typeface="Arial Narrow"/>
              <a:cs typeface="Arial Narrow"/>
              <a:sym typeface="Arial Narrow"/>
            </a:endParaRPr>
          </a:p>
          <a:p>
            <a:pPr lvl="2">
              <a:lnSpc>
                <a:spcPct val="80000"/>
              </a:lnSpc>
              <a:spcBef>
                <a:spcPts val="480"/>
              </a:spcBef>
              <a:buClr>
                <a:schemeClr val="dk2"/>
              </a:buClr>
              <a:buSzPct val="100000"/>
            </a:pPr>
            <a:r>
              <a:rPr lang="en-US" sz="2400" b="1" dirty="0" smtClean="0">
                <a:solidFill>
                  <a:schemeClr val="dk2"/>
                </a:solidFill>
                <a:latin typeface="Arial Narrow" panose="020B0606020202030204" pitchFamily="34" charset="0"/>
                <a:ea typeface="Arial Narrow"/>
                <a:cs typeface="Arial Narrow"/>
                <a:sym typeface="Arial Narrow"/>
              </a:rPr>
              <a:t>Goal:</a:t>
            </a:r>
            <a:endParaRPr lang="en-US" sz="2400" b="1" dirty="0">
              <a:solidFill>
                <a:schemeClr val="dk2"/>
              </a:solidFill>
              <a:latin typeface="Arial Narrow" panose="020B0606020202030204" pitchFamily="34" charset="0"/>
              <a:ea typeface="Arial Narrow"/>
              <a:cs typeface="Arial Narrow"/>
              <a:sym typeface="Arial Narrow"/>
            </a:endParaRPr>
          </a:p>
          <a:p>
            <a:pPr marL="342900" lvl="2" indent="-342900">
              <a:lnSpc>
                <a:spcPct val="80000"/>
              </a:lnSpc>
              <a:spcBef>
                <a:spcPts val="480"/>
              </a:spcBef>
              <a:buClr>
                <a:schemeClr val="dk2"/>
              </a:buClr>
              <a:buSzPct val="100000"/>
              <a:buFont typeface="Arial"/>
              <a:buChar char="•"/>
            </a:pPr>
            <a:r>
              <a:rPr lang="en-US" sz="2400" dirty="0" smtClean="0">
                <a:solidFill>
                  <a:schemeClr val="dk2"/>
                </a:solidFill>
                <a:latin typeface="Arial Narrow" panose="020B0606020202030204" pitchFamily="34" charset="0"/>
                <a:ea typeface="Arial Narrow"/>
                <a:cs typeface="Arial Narrow"/>
                <a:sym typeface="Arial Narrow"/>
              </a:rPr>
              <a:t>Develop measures </a:t>
            </a:r>
            <a:r>
              <a:rPr lang="en-US" sz="2400" dirty="0">
                <a:solidFill>
                  <a:schemeClr val="dk2"/>
                </a:solidFill>
                <a:latin typeface="Arial Narrow" panose="020B0606020202030204" pitchFamily="34" charset="0"/>
                <a:ea typeface="Arial Narrow"/>
                <a:cs typeface="Arial Narrow"/>
                <a:sym typeface="Arial Narrow"/>
              </a:rPr>
              <a:t>to reduce the risk </a:t>
            </a:r>
            <a:r>
              <a:rPr lang="en-US" sz="2400" dirty="0" smtClean="0">
                <a:solidFill>
                  <a:schemeClr val="dk2"/>
                </a:solidFill>
                <a:latin typeface="Arial Narrow" panose="020B0606020202030204" pitchFamily="34" charset="0"/>
                <a:ea typeface="Arial Narrow"/>
                <a:cs typeface="Arial Narrow"/>
                <a:sym typeface="Arial Narrow"/>
              </a:rPr>
              <a:t>(number and severity) of </a:t>
            </a:r>
            <a:r>
              <a:rPr lang="en-US" sz="2400" dirty="0">
                <a:solidFill>
                  <a:schemeClr val="dk2"/>
                </a:solidFill>
                <a:latin typeface="Arial Narrow" panose="020B0606020202030204" pitchFamily="34" charset="0"/>
                <a:ea typeface="Arial Narrow"/>
                <a:cs typeface="Arial Narrow"/>
                <a:sym typeface="Arial Narrow"/>
              </a:rPr>
              <a:t>vertical line </a:t>
            </a:r>
            <a:r>
              <a:rPr lang="en-US" sz="2400" dirty="0" smtClean="0">
                <a:solidFill>
                  <a:schemeClr val="dk2"/>
                </a:solidFill>
                <a:latin typeface="Arial Narrow" panose="020B0606020202030204" pitchFamily="34" charset="0"/>
                <a:ea typeface="Arial Narrow"/>
                <a:cs typeface="Arial Narrow"/>
                <a:sym typeface="Arial Narrow"/>
              </a:rPr>
              <a:t>entanglements</a:t>
            </a:r>
            <a:endParaRPr lang="en-US" sz="2400" dirty="0">
              <a:solidFill>
                <a:schemeClr val="dk2"/>
              </a:solidFill>
              <a:latin typeface="Arial Narrow" panose="020B0606020202030204" pitchFamily="34" charset="0"/>
              <a:ea typeface="Arial Narrow"/>
              <a:cs typeface="Arial Narrow"/>
              <a:sym typeface="Arial Narrow"/>
            </a:endParaRPr>
          </a:p>
          <a:p>
            <a:pPr marL="0" marR="0" lvl="0" indent="0" algn="l" rtl="0">
              <a:lnSpc>
                <a:spcPct val="80000"/>
              </a:lnSpc>
              <a:spcBef>
                <a:spcPts val="480"/>
              </a:spcBef>
              <a:spcAft>
                <a:spcPts val="0"/>
              </a:spcAft>
              <a:buNone/>
            </a:pPr>
            <a:endParaRPr sz="2400" b="0" i="0" u="sng" strike="noStrike" cap="none" baseline="0" dirty="0">
              <a:solidFill>
                <a:schemeClr val="dk2"/>
              </a:solidFill>
              <a:latin typeface="Arial Narrow" panose="020B0606020202030204" pitchFamily="34" charset="0"/>
              <a:ea typeface="Arial Narrow"/>
              <a:cs typeface="Arial Narrow"/>
              <a:sym typeface="Arial Narrow"/>
            </a:endParaRPr>
          </a:p>
          <a:p>
            <a:pPr marL="0" marR="0" lvl="2" indent="0" algn="l" rtl="0">
              <a:lnSpc>
                <a:spcPct val="80000"/>
              </a:lnSpc>
              <a:spcBef>
                <a:spcPts val="480"/>
              </a:spcBef>
              <a:spcAft>
                <a:spcPts val="0"/>
              </a:spcAft>
              <a:buSzPct val="25000"/>
              <a:buNone/>
            </a:pPr>
            <a:r>
              <a:rPr lang="en-US" sz="2400" b="1" i="0" strike="noStrike" cap="none" baseline="0" dirty="0" smtClean="0">
                <a:solidFill>
                  <a:schemeClr val="dk2"/>
                </a:solidFill>
                <a:latin typeface="Arial Narrow" panose="020B0606020202030204" pitchFamily="34" charset="0"/>
                <a:ea typeface="Arial Narrow"/>
                <a:cs typeface="Arial Narrow"/>
                <a:sym typeface="Arial Narrow"/>
              </a:rPr>
              <a:t>Analytical </a:t>
            </a:r>
            <a:r>
              <a:rPr lang="en-US" sz="2400" b="1" i="0" strike="noStrike" cap="none" baseline="0" dirty="0">
                <a:solidFill>
                  <a:schemeClr val="dk2"/>
                </a:solidFill>
                <a:latin typeface="Arial Narrow" panose="020B0606020202030204" pitchFamily="34" charset="0"/>
                <a:ea typeface="Arial Narrow"/>
                <a:cs typeface="Arial Narrow"/>
                <a:sym typeface="Arial Narrow"/>
              </a:rPr>
              <a:t>Approach</a:t>
            </a:r>
            <a:r>
              <a:rPr lang="en-US" sz="2400" b="1" i="0" u="none" strike="noStrike" cap="none" baseline="0" dirty="0">
                <a:solidFill>
                  <a:schemeClr val="dk2"/>
                </a:solidFill>
                <a:latin typeface="Arial Narrow" panose="020B0606020202030204" pitchFamily="34" charset="0"/>
                <a:ea typeface="Arial Narrow"/>
                <a:cs typeface="Arial Narrow"/>
                <a:sym typeface="Arial Narrow"/>
              </a:rPr>
              <a:t>:</a:t>
            </a:r>
          </a:p>
          <a:p>
            <a:pPr marL="342900" lvl="2" indent="-342900">
              <a:lnSpc>
                <a:spcPct val="80000"/>
              </a:lnSpc>
              <a:spcBef>
                <a:spcPts val="480"/>
              </a:spcBef>
              <a:buClr>
                <a:schemeClr val="dk2"/>
              </a:buClr>
              <a:buSzPct val="100000"/>
              <a:buFont typeface="Arial" panose="020B0604020202020204" pitchFamily="34" charset="0"/>
              <a:buChar char="•"/>
            </a:pPr>
            <a:r>
              <a:rPr lang="en-US" sz="2400" i="0" u="none" strike="noStrike" cap="none" baseline="0" dirty="0" smtClean="0">
                <a:solidFill>
                  <a:schemeClr val="dk2"/>
                </a:solidFill>
                <a:latin typeface="Arial Narrow" panose="020B0606020202030204" pitchFamily="34" charset="0"/>
                <a:ea typeface="Arial Narrow"/>
                <a:cs typeface="Arial Narrow"/>
                <a:sym typeface="Arial Narrow"/>
              </a:rPr>
              <a:t>Identified areas where </a:t>
            </a:r>
            <a:r>
              <a:rPr lang="en-US" sz="2400" b="0" i="0" u="none" strike="noStrike" cap="none" baseline="0" dirty="0" smtClean="0">
                <a:solidFill>
                  <a:schemeClr val="dk2"/>
                </a:solidFill>
                <a:latin typeface="Arial Narrow" panose="020B0606020202030204" pitchFamily="34" charset="0"/>
                <a:ea typeface="Arial Narrow"/>
                <a:cs typeface="Arial Narrow"/>
                <a:sym typeface="Arial Narrow"/>
              </a:rPr>
              <a:t>vertical lines overlapped with whale sightings</a:t>
            </a:r>
            <a:r>
              <a:rPr lang="en-US" sz="2400" b="0" i="0" u="none" strike="noStrike" cap="none" baseline="30000" dirty="0" smtClean="0">
                <a:solidFill>
                  <a:schemeClr val="dk2"/>
                </a:solidFill>
                <a:latin typeface="Arial Narrow" panose="020B0606020202030204" pitchFamily="34" charset="0"/>
                <a:ea typeface="Arial Narrow"/>
                <a:cs typeface="Arial Narrow"/>
                <a:sym typeface="Arial Narrow"/>
              </a:rPr>
              <a:t>*</a:t>
            </a:r>
            <a:r>
              <a:rPr lang="en-US" sz="2400" b="0" i="0" u="none" strike="noStrike" cap="none" baseline="0" dirty="0" smtClean="0">
                <a:solidFill>
                  <a:schemeClr val="dk2"/>
                </a:solidFill>
                <a:latin typeface="Arial Narrow" panose="020B0606020202030204" pitchFamily="34" charset="0"/>
                <a:ea typeface="Arial Narrow"/>
                <a:cs typeface="Arial Narrow"/>
                <a:sym typeface="Arial Narrow"/>
              </a:rPr>
              <a:t> </a:t>
            </a:r>
          </a:p>
          <a:p>
            <a:pPr marL="342900" lvl="2" indent="-342900">
              <a:lnSpc>
                <a:spcPct val="80000"/>
              </a:lnSpc>
              <a:spcBef>
                <a:spcPts val="480"/>
              </a:spcBef>
              <a:buClr>
                <a:schemeClr val="dk2"/>
              </a:buClr>
              <a:buSzPct val="100000"/>
              <a:buFont typeface="Arial" panose="020B0604020202020204" pitchFamily="34" charset="0"/>
              <a:buChar char="•"/>
            </a:pPr>
            <a:r>
              <a:rPr lang="en-US" sz="2400" b="0" i="0" u="none" strike="noStrike" cap="none" baseline="0" dirty="0" smtClean="0">
                <a:solidFill>
                  <a:schemeClr val="dk2"/>
                </a:solidFill>
                <a:latin typeface="Arial Narrow" panose="020B0606020202030204" pitchFamily="34" charset="0"/>
                <a:ea typeface="Arial Narrow"/>
                <a:cs typeface="Arial Narrow"/>
                <a:sym typeface="Arial Narrow"/>
              </a:rPr>
              <a:t>This </a:t>
            </a:r>
            <a:r>
              <a:rPr lang="en-US" sz="2400" b="0" i="0" u="none" strike="noStrike" cap="none" baseline="0" dirty="0">
                <a:solidFill>
                  <a:schemeClr val="dk2"/>
                </a:solidFill>
                <a:latin typeface="Arial Narrow" panose="020B0606020202030204" pitchFamily="34" charset="0"/>
                <a:ea typeface="Arial Narrow"/>
                <a:cs typeface="Arial Narrow"/>
                <a:sym typeface="Arial Narrow"/>
              </a:rPr>
              <a:t>approach allowed </a:t>
            </a:r>
            <a:r>
              <a:rPr lang="en-US" sz="2400" b="0" i="0" u="none" strike="noStrike" cap="none" baseline="0" dirty="0" smtClean="0">
                <a:solidFill>
                  <a:schemeClr val="dk2"/>
                </a:solidFill>
                <a:latin typeface="Arial Narrow" panose="020B0606020202030204" pitchFamily="34" charset="0"/>
                <a:ea typeface="Arial Narrow"/>
                <a:cs typeface="Arial Narrow"/>
                <a:sym typeface="Arial Narrow"/>
              </a:rPr>
              <a:t>us to focus on </a:t>
            </a:r>
            <a:r>
              <a:rPr lang="en-US" sz="2400" dirty="0" smtClean="0">
                <a:solidFill>
                  <a:schemeClr val="dk2"/>
                </a:solidFill>
                <a:latin typeface="Arial Narrow" panose="020B0606020202030204" pitchFamily="34" charset="0"/>
                <a:ea typeface="Arial Narrow"/>
                <a:cs typeface="Arial Narrow"/>
                <a:sym typeface="Arial Narrow"/>
              </a:rPr>
              <a:t>high </a:t>
            </a:r>
            <a:r>
              <a:rPr lang="en-US" sz="2400" b="0" i="0" u="none" strike="noStrike" cap="none" baseline="0" dirty="0" smtClean="0">
                <a:solidFill>
                  <a:schemeClr val="dk2"/>
                </a:solidFill>
                <a:latin typeface="Arial Narrow" panose="020B0606020202030204" pitchFamily="34" charset="0"/>
                <a:ea typeface="Arial Narrow"/>
                <a:cs typeface="Arial Narrow"/>
                <a:sym typeface="Arial Narrow"/>
              </a:rPr>
              <a:t>priority areas and customize measures</a:t>
            </a:r>
            <a:r>
              <a:rPr lang="en-US" sz="2400" dirty="0" smtClean="0">
                <a:solidFill>
                  <a:schemeClr val="dk2"/>
                </a:solidFill>
                <a:latin typeface="Arial Narrow" panose="020B0606020202030204" pitchFamily="34" charset="0"/>
                <a:ea typeface="Arial Narrow"/>
                <a:cs typeface="Arial Narrow"/>
                <a:sym typeface="Arial Narrow"/>
              </a:rPr>
              <a:t> </a:t>
            </a:r>
            <a:r>
              <a:rPr lang="en-US" sz="2400" b="0" i="0" u="none" strike="noStrike" cap="none" baseline="0" dirty="0" smtClean="0">
                <a:solidFill>
                  <a:schemeClr val="dk2"/>
                </a:solidFill>
                <a:latin typeface="Arial Narrow" panose="020B0606020202030204" pitchFamily="34" charset="0"/>
                <a:ea typeface="Arial Narrow"/>
                <a:cs typeface="Arial Narrow"/>
                <a:sym typeface="Arial Narrow"/>
              </a:rPr>
              <a:t>(</a:t>
            </a:r>
            <a:r>
              <a:rPr lang="en-US" sz="2400" b="0" i="0" u="none" strike="noStrike" cap="none" baseline="0" dirty="0">
                <a:solidFill>
                  <a:schemeClr val="dk2"/>
                </a:solidFill>
                <a:latin typeface="Arial Narrow" panose="020B0606020202030204" pitchFamily="34" charset="0"/>
                <a:ea typeface="Arial Narrow"/>
                <a:cs typeface="Arial Narrow"/>
                <a:sym typeface="Arial Narrow"/>
              </a:rPr>
              <a:t>gear density, whale density, co-occurrence, whale life history). </a:t>
            </a:r>
            <a:endParaRPr lang="en-US" sz="2400" b="0" i="0" u="none" strike="noStrike" cap="none" baseline="0" dirty="0" smtClean="0">
              <a:solidFill>
                <a:schemeClr val="dk2"/>
              </a:solidFill>
              <a:latin typeface="Arial Narrow" panose="020B0606020202030204" pitchFamily="34" charset="0"/>
              <a:ea typeface="Arial Narrow"/>
              <a:cs typeface="Arial Narrow"/>
              <a:sym typeface="Arial Narrow"/>
            </a:endParaRPr>
          </a:p>
          <a:p>
            <a:pPr marL="342900" indent="-342900">
              <a:lnSpc>
                <a:spcPct val="80000"/>
              </a:lnSpc>
              <a:spcBef>
                <a:spcPts val="480"/>
              </a:spcBef>
              <a:buClr>
                <a:schemeClr val="dk2"/>
              </a:buClr>
              <a:buSzPct val="100000"/>
              <a:buFont typeface="Arial" panose="020B0604020202020204" pitchFamily="34" charset="0"/>
              <a:buChar char="•"/>
            </a:pPr>
            <a:endParaRPr lang="en-US" sz="2400" dirty="0">
              <a:solidFill>
                <a:schemeClr val="dk2"/>
              </a:solidFill>
              <a:latin typeface="Arial Narrow" panose="020B0606020202030204" pitchFamily="34" charset="0"/>
              <a:ea typeface="Arial Narrow"/>
              <a:cs typeface="Arial Narrow"/>
              <a:sym typeface="Arial Narrow"/>
            </a:endParaRPr>
          </a:p>
          <a:p>
            <a:pPr marL="344488">
              <a:lnSpc>
                <a:spcPct val="80000"/>
              </a:lnSpc>
              <a:spcBef>
                <a:spcPts val="480"/>
              </a:spcBef>
              <a:buClr>
                <a:schemeClr val="dk2"/>
              </a:buClr>
              <a:buSzPct val="100000"/>
            </a:pPr>
            <a:r>
              <a:rPr lang="en-US" sz="2400" b="0" i="0" u="none" strike="noStrike" cap="none" baseline="0" dirty="0" smtClean="0">
                <a:solidFill>
                  <a:schemeClr val="dk2"/>
                </a:solidFill>
                <a:latin typeface="Arial Narrow" panose="020B0606020202030204" pitchFamily="34" charset="0"/>
                <a:ea typeface="Arial Narrow"/>
                <a:cs typeface="Arial Narrow"/>
                <a:sym typeface="Arial Narrow"/>
              </a:rPr>
              <a:t>*</a:t>
            </a:r>
            <a:r>
              <a:rPr lang="en-US" sz="1800" b="0" i="0" u="none" strike="noStrike" cap="none" baseline="0" dirty="0" smtClean="0">
                <a:solidFill>
                  <a:schemeClr val="dk2"/>
                </a:solidFill>
                <a:latin typeface="Arial Narrow" panose="020B0606020202030204" pitchFamily="34" charset="0"/>
                <a:ea typeface="Arial Narrow"/>
                <a:cs typeface="Arial Narrow"/>
                <a:sym typeface="Arial Narrow"/>
              </a:rPr>
              <a:t>Also</a:t>
            </a:r>
            <a:r>
              <a:rPr lang="en-US" sz="1800" b="0" i="0" u="none" strike="noStrike" cap="none" dirty="0" smtClean="0">
                <a:solidFill>
                  <a:schemeClr val="dk2"/>
                </a:solidFill>
                <a:latin typeface="Arial Narrow" panose="020B0606020202030204" pitchFamily="34" charset="0"/>
                <a:ea typeface="Arial Narrow"/>
                <a:cs typeface="Arial Narrow"/>
                <a:sym typeface="Arial Narrow"/>
              </a:rPr>
              <a:t> considered young calves, reproducing females, and live bottom habitat in Southeast U.S.</a:t>
            </a:r>
            <a:endParaRPr lang="en-US" sz="1800" b="0" i="0" u="none" strike="noStrike" cap="none" baseline="0" dirty="0">
              <a:solidFill>
                <a:schemeClr val="dk2"/>
              </a:solidFill>
              <a:latin typeface="Arial Narrow" panose="020B0606020202030204" pitchFamily="34" charset="0"/>
              <a:ea typeface="Arial Narrow"/>
              <a:cs typeface="Arial Narrow"/>
              <a:sym typeface="Arial Narrow"/>
            </a:endParaRPr>
          </a:p>
          <a:p>
            <a:pPr marL="344488" marR="0" lvl="2" algn="l" rtl="0">
              <a:lnSpc>
                <a:spcPct val="80000"/>
              </a:lnSpc>
              <a:spcBef>
                <a:spcPts val="360"/>
              </a:spcBef>
              <a:spcAft>
                <a:spcPts val="0"/>
              </a:spcAft>
              <a:buClr>
                <a:schemeClr val="dk1"/>
              </a:buClr>
              <a:buFont typeface="Arial"/>
              <a:buNone/>
            </a:pPr>
            <a:endParaRPr sz="1800" b="0" i="0" u="none" strike="noStrike" cap="none" baseline="0" dirty="0">
              <a:solidFill>
                <a:schemeClr val="dk2"/>
              </a:solidFill>
              <a:latin typeface="Arial Narrow"/>
              <a:ea typeface="Arial Narrow"/>
              <a:cs typeface="Arial Narrow"/>
              <a:sym typeface="Arial Narrow"/>
            </a:endParaRPr>
          </a:p>
        </p:txBody>
      </p:sp>
      <p:sp>
        <p:nvSpPr>
          <p:cNvPr id="316" name="Shape 316"/>
          <p:cNvSpPr txBox="1">
            <a:spLocks noGrp="1"/>
          </p:cNvSpPr>
          <p:nvPr>
            <p:ph type="sldNum" idx="12"/>
          </p:nvPr>
        </p:nvSpPr>
        <p:spPr>
          <a:xfrm>
            <a:off x="2286000" y="6354762"/>
            <a:ext cx="6400799" cy="503236"/>
          </a:xfrm>
          <a:prstGeom prst="rect">
            <a:avLst/>
          </a:prstGeom>
          <a:noFill/>
          <a:ln>
            <a:noFill/>
          </a:ln>
        </p:spPr>
        <p:txBody>
          <a:bodyPr lIns="0" tIns="45700" rIns="0" bIns="45700" anchor="ctr" anchorCtr="0">
            <a:noAutofit/>
          </a:bodyPr>
          <a:lstStyle/>
          <a:p>
            <a:pPr marL="0" marR="0" lvl="0" indent="0" algn="r" rtl="0">
              <a:spcBef>
                <a:spcPts val="0"/>
              </a:spcBef>
              <a:spcAft>
                <a:spcPts val="0"/>
              </a:spcAft>
              <a:buSzPct val="25000"/>
              <a:buNone/>
            </a:pPr>
            <a:r>
              <a:rPr lang="en-US" sz="800" b="0" i="0" u="none" strike="noStrike" cap="none" baseline="0">
                <a:solidFill>
                  <a:srgbClr val="000000"/>
                </a:solidFill>
                <a:latin typeface="Arial Narrow"/>
                <a:ea typeface="Arial Narrow"/>
                <a:cs typeface="Arial Narrow"/>
                <a:sym typeface="Arial Narrow"/>
              </a:rPr>
              <a:t>U.S. Department of Commerce | National Oceanic and Atmospheric Administration | NOAA Fisheries | Page  </a:t>
            </a:r>
          </a:p>
        </p:txBody>
      </p:sp>
    </p:spTree>
    <p:extLst>
      <p:ext uri="{BB962C8B-B14F-4D97-AF65-F5344CB8AC3E}">
        <p14:creationId xmlns:p14="http://schemas.microsoft.com/office/powerpoint/2010/main" val="1255984028"/>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0" y="476864"/>
            <a:ext cx="9067799"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0" u="none" strike="noStrike" cap="none" baseline="0"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Important Note: </a:t>
            </a:r>
            <a:br>
              <a:rPr lang="en-US" sz="3600" b="1" i="0" u="none" strike="noStrike" cap="none" baseline="0"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br>
            <a:r>
              <a:rPr lang="en-US" sz="3600" b="1"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South Atlantic </a:t>
            </a:r>
            <a:r>
              <a:rPr lang="en-US" sz="3600" b="1" i="0" u="none" strike="noStrike" cap="none" baseline="0" dirty="0" smtClean="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rPr>
              <a:t>Black Sea Bass Pot Fishery</a:t>
            </a:r>
            <a:endParaRPr lang="en-US" sz="3600" b="1" i="0" u="none" strike="noStrike" cap="none" baseline="0" dirty="0">
              <a:solidFill>
                <a:schemeClr val="accent1"/>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374" name="Shape 374"/>
          <p:cNvSpPr txBox="1">
            <a:spLocks noGrp="1"/>
          </p:cNvSpPr>
          <p:nvPr>
            <p:ph type="body" idx="1"/>
          </p:nvPr>
        </p:nvSpPr>
        <p:spPr>
          <a:xfrm>
            <a:off x="304800" y="1922207"/>
            <a:ext cx="8458200" cy="39750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2"/>
              </a:buClr>
              <a:buSzPct val="100000"/>
              <a:buNone/>
            </a:pPr>
            <a:r>
              <a:rPr lang="en-US" sz="3200" i="0" u="none" strike="noStrike" cap="none" baseline="0" dirty="0" smtClean="0">
                <a:solidFill>
                  <a:schemeClr val="dk2"/>
                </a:solidFill>
                <a:latin typeface="Arial Narrow" panose="020B0606020202030204" pitchFamily="34" charset="0"/>
                <a:ea typeface="Arial Narrow"/>
                <a:cs typeface="Arial Narrow"/>
                <a:sym typeface="Arial Narrow"/>
              </a:rPr>
              <a:t>Annual BSB winter closures (Quota and Regulatory)</a:t>
            </a:r>
            <a:r>
              <a:rPr lang="en-US" sz="3200" i="0" u="none" strike="noStrike" cap="none" dirty="0" smtClean="0">
                <a:solidFill>
                  <a:schemeClr val="dk2"/>
                </a:solidFill>
                <a:latin typeface="Arial Narrow" panose="020B0606020202030204" pitchFamily="34" charset="0"/>
                <a:ea typeface="Arial Narrow"/>
                <a:cs typeface="Arial Narrow"/>
                <a:sym typeface="Arial Narrow"/>
              </a:rPr>
              <a:t> </a:t>
            </a:r>
          </a:p>
          <a:p>
            <a:pPr marL="457200" indent="-457200">
              <a:buSzPct val="100000"/>
            </a:pPr>
            <a:r>
              <a:rPr lang="en-US" sz="3200" i="0" u="none" strike="noStrike" cap="none" dirty="0" smtClean="0">
                <a:solidFill>
                  <a:schemeClr val="dk2"/>
                </a:solidFill>
                <a:latin typeface="Arial Narrow" panose="020B0606020202030204" pitchFamily="34" charset="0"/>
                <a:ea typeface="Arial Narrow"/>
                <a:cs typeface="Arial Narrow"/>
                <a:sym typeface="Arial Narrow"/>
              </a:rPr>
              <a:t>Resulted in little/no overlap between whales and BSB pot gear</a:t>
            </a:r>
          </a:p>
          <a:p>
            <a:pPr marL="457200" indent="-457200">
              <a:buSzPct val="100000"/>
            </a:pPr>
            <a:r>
              <a:rPr lang="en-US" sz="3200" dirty="0" smtClean="0">
                <a:solidFill>
                  <a:schemeClr val="dk2"/>
                </a:solidFill>
                <a:latin typeface="Arial Narrow" panose="020B0606020202030204" pitchFamily="34" charset="0"/>
                <a:ea typeface="Arial Narrow"/>
                <a:cs typeface="Arial Narrow"/>
                <a:sym typeface="Arial Narrow"/>
              </a:rPr>
              <a:t>Due to little/no signature in model, BSB fishery was “off the radar screen” of the ALWTRT and NMFS</a:t>
            </a:r>
            <a:endParaRPr lang="en-US" sz="3200" i="0" u="none" strike="noStrike" cap="none" dirty="0" smtClean="0">
              <a:solidFill>
                <a:schemeClr val="dk2"/>
              </a:solidFill>
              <a:latin typeface="Arial Narrow" panose="020B0606020202030204" pitchFamily="34" charset="0"/>
              <a:ea typeface="Arial Narrow"/>
              <a:cs typeface="Arial Narrow"/>
              <a:sym typeface="Arial Narrow"/>
            </a:endParaRPr>
          </a:p>
          <a:p>
            <a:pPr marL="342900" marR="0" lvl="0" indent="-139700" algn="l" rtl="0">
              <a:spcBef>
                <a:spcPts val="640"/>
              </a:spcBef>
              <a:spcAft>
                <a:spcPts val="0"/>
              </a:spcAft>
              <a:buClr>
                <a:schemeClr val="dk2"/>
              </a:buClr>
              <a:buFont typeface="Arial"/>
              <a:buNone/>
            </a:pPr>
            <a:endParaRPr sz="3200" b="0" i="0" u="none" strike="noStrike" cap="none" baseline="0" dirty="0">
              <a:solidFill>
                <a:schemeClr val="dk2"/>
              </a:solidFill>
              <a:latin typeface="Arial Narrow"/>
              <a:ea typeface="Arial Narrow"/>
              <a:cs typeface="Arial Narrow"/>
              <a:sym typeface="Arial Narrow"/>
            </a:endParaRPr>
          </a:p>
        </p:txBody>
      </p:sp>
      <p:sp>
        <p:nvSpPr>
          <p:cNvPr id="375" name="Shape 375"/>
          <p:cNvSpPr txBox="1">
            <a:spLocks noGrp="1"/>
          </p:cNvSpPr>
          <p:nvPr>
            <p:ph type="sldNum" idx="12"/>
          </p:nvPr>
        </p:nvSpPr>
        <p:spPr>
          <a:xfrm>
            <a:off x="2286000" y="6354762"/>
            <a:ext cx="6400799" cy="503236"/>
          </a:xfrm>
          <a:prstGeom prst="rect">
            <a:avLst/>
          </a:prstGeom>
          <a:noFill/>
          <a:ln>
            <a:noFill/>
          </a:ln>
        </p:spPr>
        <p:txBody>
          <a:bodyPr lIns="0" tIns="45700" rIns="0" bIns="45700" anchor="ctr" anchorCtr="0">
            <a:noAutofit/>
          </a:bodyPr>
          <a:lstStyle/>
          <a:p>
            <a:pPr marL="0" marR="0" lvl="0" indent="0" algn="r" rtl="0">
              <a:spcBef>
                <a:spcPts val="0"/>
              </a:spcBef>
              <a:spcAft>
                <a:spcPts val="0"/>
              </a:spcAft>
              <a:buSzPct val="25000"/>
              <a:buNone/>
            </a:pPr>
            <a:r>
              <a:rPr lang="en-US" sz="800" b="0" i="0" u="none" strike="noStrike" cap="none" baseline="0">
                <a:solidFill>
                  <a:srgbClr val="000000"/>
                </a:solidFill>
                <a:latin typeface="Arial Narrow"/>
                <a:ea typeface="Arial Narrow"/>
                <a:cs typeface="Arial Narrow"/>
                <a:sym typeface="Arial Narrow"/>
              </a:rPr>
              <a:t>U.S. Department of Commerce | National Oceanic and Atmospheric Administration | NOAA Fisheries | Page  </a:t>
            </a:r>
          </a:p>
        </p:txBody>
      </p:sp>
    </p:spTree>
  </p:cSld>
  <p:clrMapOvr>
    <a:masterClrMapping/>
  </p:clrMapOvr>
  <p:transition spd="slow">
    <p:cut/>
  </p:transition>
</p:sld>
</file>

<file path=ppt/theme/theme1.xml><?xml version="1.0" encoding="utf-8"?>
<a:theme xmlns:a="http://schemas.openxmlformats.org/drawingml/2006/main" name="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AA Fisheries Content Slide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AA Divider Slide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OAA Divider Slide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NOAA Fisheries Content Slide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NOAA Divider Slide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2309</Words>
  <Application>Microsoft Office PowerPoint</Application>
  <PresentationFormat>On-screen Show (4:3)</PresentationFormat>
  <Paragraphs>269</Paragraphs>
  <Slides>18</Slides>
  <Notes>18</Notes>
  <HiddenSlides>0</HiddenSlides>
  <MMClips>0</MMClips>
  <ScaleCrop>false</ScaleCrop>
  <HeadingPairs>
    <vt:vector size="4" baseType="variant">
      <vt:variant>
        <vt:lpstr>Theme</vt:lpstr>
      </vt:variant>
      <vt:variant>
        <vt:i4>8</vt:i4>
      </vt:variant>
      <vt:variant>
        <vt:lpstr>Slide Titles</vt:lpstr>
      </vt:variant>
      <vt:variant>
        <vt:i4>18</vt:i4>
      </vt:variant>
    </vt:vector>
  </HeadingPairs>
  <TitlesOfParts>
    <vt:vector size="26" baseType="lpstr">
      <vt:lpstr>NOAA Title Options</vt:lpstr>
      <vt:lpstr>NOAA Fisheries Content Slides</vt:lpstr>
      <vt:lpstr>NOAA Divider Slides</vt:lpstr>
      <vt:lpstr>1_NOAA Title Options</vt:lpstr>
      <vt:lpstr>1_NOAA Divider Slides</vt:lpstr>
      <vt:lpstr>2_NOAA Fisheries Content Slides</vt:lpstr>
      <vt:lpstr>2_NOAA Divider Slides</vt:lpstr>
      <vt:lpstr>3_NOAA Title Options</vt:lpstr>
      <vt:lpstr>Atlantic Large Whale Take Reduction Plan</vt:lpstr>
      <vt:lpstr>Topics</vt:lpstr>
      <vt:lpstr>The Marine Mammal Protection Act</vt:lpstr>
      <vt:lpstr>PowerPoint Presentation</vt:lpstr>
      <vt:lpstr>Timeline of ALWTRP</vt:lpstr>
      <vt:lpstr>PowerPoint Presentation</vt:lpstr>
      <vt:lpstr>Development of 2014 Amendment (Vertical Line Rule)   </vt:lpstr>
      <vt:lpstr>PowerPoint Presentation</vt:lpstr>
      <vt:lpstr>Important Note:  South Atlantic Black Sea Bass Pot Fishery</vt:lpstr>
      <vt:lpstr>ALWTRP:  2014 Amendment</vt:lpstr>
      <vt:lpstr>2014 ALWTRP Amendment</vt:lpstr>
      <vt:lpstr>2014 ALWTRP Amendment</vt:lpstr>
      <vt:lpstr>2014 ALWTRP Amendment SERA N </vt:lpstr>
      <vt:lpstr>PowerPoint Presentation</vt:lpstr>
      <vt:lpstr>2014 ALWTRP Amendment:  Northeast</vt:lpstr>
      <vt:lpstr>Considering ALWTRP Exemptions/Modifications</vt:lpstr>
      <vt:lpstr>Conclusions</vt:lpstr>
      <vt:lpstr>A Note About List of Fisheries and Atlantic Mixed Species Trap/Pot Fishery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Atlantic Large Whale Take Reduction Plan</dc:title>
  <dc:creator>Barb Zoodsma</dc:creator>
  <cp:lastModifiedBy>Barb Zoodsma</cp:lastModifiedBy>
  <cp:revision>78</cp:revision>
  <cp:lastPrinted>2014-11-30T15:45:24Z</cp:lastPrinted>
  <dcterms:created xsi:type="dcterms:W3CDTF">2014-11-30T12:55:21Z</dcterms:created>
  <dcterms:modified xsi:type="dcterms:W3CDTF">2014-12-01T18:44:21Z</dcterms:modified>
</cp:coreProperties>
</file>