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0" d="100"/>
          <a:sy n="8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4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8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4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1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6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6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7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3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4BD47-679C-4537-AC04-178E4FD0893C}" type="datetimeFigureOut">
              <a:rPr lang="en-US" smtClean="0"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5E451-8F87-4D8E-A43B-22AE9EDFF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5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0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162" y="878305"/>
            <a:ext cx="10388649" cy="563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57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651" y="1058779"/>
            <a:ext cx="10628917" cy="5450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24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Carmichael</dc:creator>
  <cp:lastModifiedBy>John Carmichael</cp:lastModifiedBy>
  <cp:revision>2</cp:revision>
  <dcterms:created xsi:type="dcterms:W3CDTF">2015-12-09T16:22:11Z</dcterms:created>
  <dcterms:modified xsi:type="dcterms:W3CDTF">2015-12-09T16:30:59Z</dcterms:modified>
</cp:coreProperties>
</file>