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2" r:id="rId3"/>
    <p:sldId id="263" r:id="rId4"/>
    <p:sldId id="264" r:id="rId5"/>
    <p:sldId id="256" r:id="rId6"/>
    <p:sldId id="259" r:id="rId7"/>
    <p:sldId id="261" r:id="rId8"/>
    <p:sldId id="257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2B144-9856-434E-BC50-2CC102731639}" type="datetimeFigureOut">
              <a:rPr lang="en-US" smtClean="0"/>
              <a:t>9/15/2010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C931D-7DD8-484E-8EDF-4B08F0B22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C931D-7DD8-484E-8EDF-4B08F0B22CF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B55-964A-4E60-8980-91FF4DDBE29A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F425-8A8E-4CF8-9DF6-FAAE11A0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B55-964A-4E60-8980-91FF4DDBE29A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F425-8A8E-4CF8-9DF6-FAAE11A0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B55-964A-4E60-8980-91FF4DDBE29A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F425-8A8E-4CF8-9DF6-FAAE11A0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B55-964A-4E60-8980-91FF4DDBE29A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F425-8A8E-4CF8-9DF6-FAAE11A0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B55-964A-4E60-8980-91FF4DDBE29A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F425-8A8E-4CF8-9DF6-FAAE11A0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B55-964A-4E60-8980-91FF4DDBE29A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F425-8A8E-4CF8-9DF6-FAAE11A0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B55-964A-4E60-8980-91FF4DDBE29A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F425-8A8E-4CF8-9DF6-FAAE11A0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B55-964A-4E60-8980-91FF4DDBE29A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F425-8A8E-4CF8-9DF6-FAAE11A0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B55-964A-4E60-8980-91FF4DDBE29A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F425-8A8E-4CF8-9DF6-FAAE11A0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B55-964A-4E60-8980-91FF4DDBE29A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F425-8A8E-4CF8-9DF6-FAAE11A0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DB55-964A-4E60-8980-91FF4DDBE29A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F425-8A8E-4CF8-9DF6-FAAE11A0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DB55-964A-4E60-8980-91FF4DDBE29A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F425-8A8E-4CF8-9DF6-FAAE11A0AA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ogfish\Desktop\AVI_0021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11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VI_002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0"/>
            <a:ext cx="8991600" cy="674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Fight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Deck time (handling time)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Predatoration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Depth (Barotrauma)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Hook mortality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Red Snapper By-Catch Mortality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Snapper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4800" dirty="0" smtClean="0"/>
              <a:t>78 Caught since May 2010</a:t>
            </a:r>
          </a:p>
          <a:p>
            <a:r>
              <a:rPr lang="en-US" sz="4800" dirty="0" smtClean="0"/>
              <a:t>6 Gut hooked with J-Hook</a:t>
            </a:r>
          </a:p>
          <a:p>
            <a:r>
              <a:rPr lang="en-US" sz="4800" dirty="0" smtClean="0"/>
              <a:t>2 Gut hooked with Circle-Hook</a:t>
            </a:r>
          </a:p>
          <a:p>
            <a:r>
              <a:rPr lang="en-US" sz="4800" dirty="0" smtClean="0"/>
              <a:t>2 Floated away dead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-9-2010 9;22;47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62389" y="-1123610"/>
            <a:ext cx="6858000" cy="9105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sh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-9-2010 9;22;54 P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-9-2010 9;23;00 P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Landings 1996-2006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96]  97]  98] 99] 00]  01 ] 02 ]  03] 04 ] 05] 06]yr</a:t>
            </a:r>
          </a:p>
          <a:p>
            <a:pPr>
              <a:buNone/>
            </a:pPr>
            <a:r>
              <a:rPr lang="en-US" dirty="0" smtClean="0"/>
              <a:t> 43] 63] 106] 46] 29] 219]241]196</a:t>
            </a:r>
            <a:r>
              <a:rPr lang="en-US" dirty="0" smtClean="0"/>
              <a:t>]</a:t>
            </a:r>
            <a:r>
              <a:rPr lang="en-US" dirty="0" smtClean="0"/>
              <a:t> 13] 87</a:t>
            </a:r>
            <a:r>
              <a:rPr lang="en-US" smtClean="0"/>
              <a:t>] 77]lbs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Average 103 lbs a year.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17 trips (3day trip) since May</a:t>
            </a:r>
            <a:r>
              <a:rPr lang="en-US" dirty="0" smtClean="0"/>
              <a:t> 2010, 78fish       caught. Average 6 lbs, total 468 lbs.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113</Words>
  <Application>Microsoft Office PowerPoint</Application>
  <PresentationFormat>On-screen Show (4:3)</PresentationFormat>
  <Paragraphs>20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Red Snapper  </vt:lpstr>
      <vt:lpstr>Slide 5</vt:lpstr>
      <vt:lpstr>Slide 6</vt:lpstr>
      <vt:lpstr>Slide 7</vt:lpstr>
      <vt:lpstr>Slide 8</vt:lpstr>
      <vt:lpstr>Landings 1996-2006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Frogfish</dc:creator>
  <cp:lastModifiedBy>Frogfish</cp:lastModifiedBy>
  <cp:revision>8</cp:revision>
  <dcterms:created xsi:type="dcterms:W3CDTF">2010-09-10T00:25:05Z</dcterms:created>
  <dcterms:modified xsi:type="dcterms:W3CDTF">2010-09-15T20:54:12Z</dcterms:modified>
</cp:coreProperties>
</file>