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59" r:id="rId6"/>
    <p:sldId id="260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1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7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3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8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1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7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9FA5-72EB-42D7-A84A-42E497CD0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B182-EF74-47C5-BE59-E5FC1372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55080"/>
            <a:ext cx="12192000" cy="5029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7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0" y="6355081"/>
            <a:ext cx="85344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pPr defTabSz="457200"/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8" name="Picture 7" descr="NOAA-Fisheries-horizonta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2" y="6419089"/>
            <a:ext cx="2191920" cy="3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+mj-lt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Catch estimates for rare event recreational species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1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direction to explore ways of improving MRIP precision for rarely encountered species</a:t>
            </a:r>
          </a:p>
          <a:p>
            <a:r>
              <a:rPr lang="en-US" dirty="0" smtClean="0"/>
              <a:t>SAFMC-SERO-MRIP staff discussed options, approaches presented at June SAFMC meeting</a:t>
            </a:r>
          </a:p>
          <a:p>
            <a:r>
              <a:rPr lang="en-US" dirty="0" smtClean="0"/>
              <a:t>MRIP staff explored options, presented results at the October 2015 SSC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Comparisons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683657" y="1116375"/>
          <a:ext cx="8824688" cy="5211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228"/>
                <a:gridCol w="1119858"/>
                <a:gridCol w="1088571"/>
                <a:gridCol w="1291772"/>
                <a:gridCol w="1306285"/>
                <a:gridCol w="2510974"/>
              </a:tblGrid>
              <a:tr h="7241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Approach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Precision Gain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Cost ($)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 to Implement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Species Specificity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Limitations</a:t>
                      </a:r>
                      <a:endParaRPr lang="en-US" sz="2000" dirty="0"/>
                    </a:p>
                  </a:txBody>
                  <a:tcPr anchor="ctr"/>
                </a:tc>
              </a:tr>
              <a:tr h="75754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Increase sample sizes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Associated with</a:t>
                      </a:r>
                      <a:r>
                        <a:rPr lang="en-US" sz="1800" baseline="0" dirty="0" smtClean="0"/>
                        <a:t> cost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Short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Low-Moderate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Source(s) of additional funds</a:t>
                      </a:r>
                      <a:endParaRPr lang="en-US" sz="1800" dirty="0"/>
                    </a:p>
                  </a:txBody>
                  <a:tcPr/>
                </a:tc>
              </a:tr>
              <a:tr h="986972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Optimize</a:t>
                      </a:r>
                      <a:r>
                        <a:rPr lang="en-US" sz="1800" b="0" baseline="0" dirty="0" smtClean="0"/>
                        <a:t> existing sample allocation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Moderate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Variable-Moderate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Precision trade-offs among</a:t>
                      </a:r>
                      <a:r>
                        <a:rPr lang="en-US" sz="1800" baseline="0" dirty="0" smtClean="0"/>
                        <a:t> species</a:t>
                      </a:r>
                      <a:endParaRPr lang="en-US" sz="1800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Modify</a:t>
                      </a:r>
                      <a:r>
                        <a:rPr lang="en-US" sz="1800" b="0" baseline="0" dirty="0" smtClean="0"/>
                        <a:t> existing s</a:t>
                      </a:r>
                      <a:r>
                        <a:rPr lang="en-US" sz="1800" b="0" dirty="0" smtClean="0"/>
                        <a:t>urvey designs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Moderate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Variable-Moderate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Precision trade-offs among</a:t>
                      </a:r>
                      <a:r>
                        <a:rPr lang="en-US" sz="1800" baseline="0" dirty="0" smtClean="0"/>
                        <a:t> species</a:t>
                      </a:r>
                      <a:endParaRPr lang="en-US" sz="1800" dirty="0" smtClean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Design specialized program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Moderate-High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Long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Increased</a:t>
                      </a:r>
                      <a:r>
                        <a:rPr lang="en-US" sz="1800" baseline="0" dirty="0" smtClean="0"/>
                        <a:t> cost and reporting burden</a:t>
                      </a:r>
                      <a:endParaRPr lang="en-US" sz="1800" dirty="0"/>
                    </a:p>
                  </a:txBody>
                  <a:tcPr/>
                </a:tc>
              </a:tr>
              <a:tr h="98697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Custom Estimation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Short-Long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Estimation</a:t>
                      </a:r>
                      <a:r>
                        <a:rPr lang="en-US" sz="1600" baseline="0" dirty="0" smtClean="0"/>
                        <a:t> domain changes, model use, method selection/justification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8229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6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75" y="0"/>
            <a:ext cx="8229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9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025525"/>
            <a:ext cx="10515600" cy="4351338"/>
          </a:xfrm>
        </p:spPr>
        <p:txBody>
          <a:bodyPr/>
          <a:lstStyle/>
          <a:p>
            <a:r>
              <a:rPr lang="en-US" dirty="0" smtClean="0"/>
              <a:t>Modifying survey design or increasing samples involves costs and tradeoffs, with some beyond SAFMC control</a:t>
            </a:r>
          </a:p>
          <a:p>
            <a:r>
              <a:rPr lang="en-US" dirty="0" smtClean="0"/>
              <a:t>“Custom” approaches analyze existing data differently</a:t>
            </a:r>
          </a:p>
          <a:p>
            <a:r>
              <a:rPr lang="en-US" dirty="0" smtClean="0"/>
              <a:t>Other councils, regions potentially interested – MAFMC received similar information for </a:t>
            </a:r>
            <a:r>
              <a:rPr lang="en-US" dirty="0" err="1" smtClean="0"/>
              <a:t>blueline</a:t>
            </a:r>
            <a:r>
              <a:rPr lang="en-US" dirty="0" smtClean="0"/>
              <a:t> tilefish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Who is responsible for generating estimates? (MRIP, SEFSC)</a:t>
            </a:r>
          </a:p>
          <a:p>
            <a:pPr lvl="1"/>
            <a:r>
              <a:rPr lang="en-US" dirty="0" smtClean="0"/>
              <a:t>Will methods vary across species? </a:t>
            </a:r>
          </a:p>
          <a:p>
            <a:pPr lvl="1"/>
            <a:r>
              <a:rPr lang="en-US" dirty="0" smtClean="0"/>
              <a:t>Who should choose which approach to use?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3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Develop and evaluate alternative approaches through a collaborative process involving assessment scientists, managers, survey statisticians, at state and federal agencies and potentially coast-wide.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195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AA Fisheries Content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233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Arial Narrow Bold</vt:lpstr>
      <vt:lpstr>Calibri</vt:lpstr>
      <vt:lpstr>Calibri Light</vt:lpstr>
      <vt:lpstr>Office Theme</vt:lpstr>
      <vt:lpstr>NOAA Fisheries Content Slides</vt:lpstr>
      <vt:lpstr>Catch estimates for rare event recreational species</vt:lpstr>
      <vt:lpstr>Activities</vt:lpstr>
      <vt:lpstr>Method Comparisons</vt:lpstr>
      <vt:lpstr>PowerPoint Presentation</vt:lpstr>
      <vt:lpstr>PowerPoint Presentation</vt:lpstr>
      <vt:lpstr>Next Steps</vt:lpstr>
      <vt:lpstr>Suggestion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Carmichael</dc:creator>
  <cp:lastModifiedBy>John Carmichael</cp:lastModifiedBy>
  <cp:revision>4</cp:revision>
  <dcterms:created xsi:type="dcterms:W3CDTF">2015-12-08T19:51:56Z</dcterms:created>
  <dcterms:modified xsi:type="dcterms:W3CDTF">2015-12-08T20:05:59Z</dcterms:modified>
</cp:coreProperties>
</file>