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  <p:sldMasterId id="2147483662" r:id="rId3"/>
    <p:sldMasterId id="2147483689" r:id="rId4"/>
  </p:sldMasterIdLst>
  <p:notesMasterIdLst>
    <p:notesMasterId r:id="rId16"/>
  </p:notesMasterIdLst>
  <p:handoutMasterIdLst>
    <p:handoutMasterId r:id="rId17"/>
  </p:handoutMasterIdLst>
  <p:sldIdLst>
    <p:sldId id="266" r:id="rId5"/>
    <p:sldId id="281" r:id="rId6"/>
    <p:sldId id="270" r:id="rId7"/>
    <p:sldId id="287" r:id="rId8"/>
    <p:sldId id="290" r:id="rId9"/>
    <p:sldId id="302" r:id="rId10"/>
    <p:sldId id="285" r:id="rId11"/>
    <p:sldId id="306" r:id="rId12"/>
    <p:sldId id="308" r:id="rId13"/>
    <p:sldId id="280" r:id="rId14"/>
    <p:sldId id="267" r:id="rId15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5C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61" autoAdjust="0"/>
    <p:restoredTop sz="63719" autoAdjust="0"/>
  </p:normalViewPr>
  <p:slideViewPr>
    <p:cSldViewPr snapToGrid="0" snapToObjects="1">
      <p:cViewPr>
        <p:scale>
          <a:sx n="85" d="100"/>
          <a:sy n="85" d="100"/>
        </p:scale>
        <p:origin x="-2280" y="-72"/>
      </p:cViewPr>
      <p:guideLst>
        <p:guide orient="horz" pos="1885"/>
        <p:guide orient="horz" pos="758"/>
        <p:guide pos="28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-3522" y="-10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r">
              <a:defRPr sz="1200"/>
            </a:lvl1pPr>
          </a:lstStyle>
          <a:p>
            <a:fld id="{0775BF4A-9CB1-5747-B319-707DA98CEC20}" type="datetime1">
              <a:rPr lang="en-US" smtClean="0"/>
              <a:pPr/>
              <a:t>6/8/2015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r">
              <a:defRPr sz="1200"/>
            </a:lvl1pPr>
          </a:lstStyle>
          <a:p>
            <a:fld id="{E0A22459-1A81-CA4B-89BB-FCE38A3AE1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0304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r">
              <a:defRPr sz="1200"/>
            </a:lvl1pPr>
          </a:lstStyle>
          <a:p>
            <a:fld id="{62BC7567-D5EA-874F-8815-73DC5E77631E}" type="datetime1">
              <a:rPr lang="en-US" smtClean="0"/>
              <a:pPr/>
              <a:t>6/8/2015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5" tIns="46587" rIns="93175" bIns="4658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75" tIns="46587" rIns="93175" bIns="4658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r">
              <a:defRPr sz="1200"/>
            </a:lvl1pPr>
          </a:lstStyle>
          <a:p>
            <a:fld id="{BB8DCC0E-7DBF-7C4A-B104-25FE08E3BB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234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DCC0E-7DBF-7C4A-B104-25FE08E3BB8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771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DCC0E-7DBF-7C4A-B104-25FE08E3BB8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56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DCC0E-7DBF-7C4A-B104-25FE08E3BB8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36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DCC0E-7DBF-7C4A-B104-25FE08E3BB8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72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DCC0E-7DBF-7C4A-B104-25FE08E3BB8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582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71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DCC0E-7DBF-7C4A-B104-25FE08E3BB8F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044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DCC0E-7DBF-7C4A-B104-25FE08E3BB8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399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DCC0E-7DBF-7C4A-B104-25FE08E3BB8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83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DCC0E-7DBF-7C4A-B104-25FE08E3BB8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231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DCC0E-7DBF-7C4A-B104-25FE08E3BB8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59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DCC0E-7DBF-7C4A-B104-25FE08E3BB8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03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rgbClr val="1E5C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 userDrawn="1"/>
        </p:nvSpPr>
        <p:spPr>
          <a:xfrm flipH="1" flipV="1">
            <a:off x="-1" y="-24487"/>
            <a:ext cx="9138586" cy="2515079"/>
          </a:xfrm>
          <a:custGeom>
            <a:avLst/>
            <a:gdLst>
              <a:gd name="connsiteX0" fmla="*/ 0 w 10289745"/>
              <a:gd name="connsiteY0" fmla="*/ 2348314 h 2694297"/>
              <a:gd name="connsiteX1" fmla="*/ 9145997 w 10289745"/>
              <a:gd name="connsiteY1" fmla="*/ 81 h 2694297"/>
              <a:gd name="connsiteX2" fmla="*/ 9145997 w 10289745"/>
              <a:gd name="connsiteY2" fmla="*/ 2436173 h 2694297"/>
              <a:gd name="connsiteX3" fmla="*/ 0 w 10289745"/>
              <a:gd name="connsiteY3" fmla="*/ 2348314 h 2694297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2 w 10271923"/>
              <a:gd name="connsiteY0" fmla="*/ 1961048 h 2259210"/>
              <a:gd name="connsiteX1" fmla="*/ 9115022 w 10271923"/>
              <a:gd name="connsiteY1" fmla="*/ 0 h 2259210"/>
              <a:gd name="connsiteX2" fmla="*/ 9145999 w 10271923"/>
              <a:gd name="connsiteY2" fmla="*/ 2048907 h 2259210"/>
              <a:gd name="connsiteX3" fmla="*/ 2 w 10271923"/>
              <a:gd name="connsiteY3" fmla="*/ 1961048 h 2259210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1 w 10359948"/>
              <a:gd name="connsiteY0" fmla="*/ 2534080 h 2803153"/>
              <a:gd name="connsiteX1" fmla="*/ 9223441 w 10359948"/>
              <a:gd name="connsiteY1" fmla="*/ 0 h 2803153"/>
              <a:gd name="connsiteX2" fmla="*/ 9200208 w 10359948"/>
              <a:gd name="connsiteY2" fmla="*/ 2443835 h 2803153"/>
              <a:gd name="connsiteX3" fmla="*/ 1 w 10359948"/>
              <a:gd name="connsiteY3" fmla="*/ 2534080 h 2803153"/>
              <a:gd name="connsiteX0" fmla="*/ 2 w 10302373"/>
              <a:gd name="connsiteY0" fmla="*/ 2371463 h 2710654"/>
              <a:gd name="connsiteX1" fmla="*/ 9169233 w 10302373"/>
              <a:gd name="connsiteY1" fmla="*/ 0 h 2710654"/>
              <a:gd name="connsiteX2" fmla="*/ 9146000 w 10302373"/>
              <a:gd name="connsiteY2" fmla="*/ 2443835 h 2710654"/>
              <a:gd name="connsiteX3" fmla="*/ 2 w 10302373"/>
              <a:gd name="connsiteY3" fmla="*/ 2371463 h 2710654"/>
              <a:gd name="connsiteX0" fmla="*/ 22101 w 10324472"/>
              <a:gd name="connsiteY0" fmla="*/ 2371463 h 2601940"/>
              <a:gd name="connsiteX1" fmla="*/ 9191332 w 10324472"/>
              <a:gd name="connsiteY1" fmla="*/ 0 h 2601940"/>
              <a:gd name="connsiteX2" fmla="*/ 9168099 w 10324472"/>
              <a:gd name="connsiteY2" fmla="*/ 2443835 h 2601940"/>
              <a:gd name="connsiteX3" fmla="*/ 22101 w 10324472"/>
              <a:gd name="connsiteY3" fmla="*/ 2371463 h 2601940"/>
              <a:gd name="connsiteX0" fmla="*/ 454248 w 10756619"/>
              <a:gd name="connsiteY0" fmla="*/ 2371463 h 2635640"/>
              <a:gd name="connsiteX1" fmla="*/ 9623479 w 10756619"/>
              <a:gd name="connsiteY1" fmla="*/ 0 h 2635640"/>
              <a:gd name="connsiteX2" fmla="*/ 9600246 w 10756619"/>
              <a:gd name="connsiteY2" fmla="*/ 2443835 h 2635640"/>
              <a:gd name="connsiteX3" fmla="*/ 2243166 w 10756619"/>
              <a:gd name="connsiteY3" fmla="*/ 2466974 h 2635640"/>
              <a:gd name="connsiteX4" fmla="*/ 454248 w 10756619"/>
              <a:gd name="connsiteY4" fmla="*/ 2371463 h 2635640"/>
              <a:gd name="connsiteX0" fmla="*/ 1153431 w 11456764"/>
              <a:gd name="connsiteY0" fmla="*/ 2371463 h 2641277"/>
              <a:gd name="connsiteX1" fmla="*/ 10322662 w 11456764"/>
              <a:gd name="connsiteY1" fmla="*/ 0 h 2641277"/>
              <a:gd name="connsiteX2" fmla="*/ 10299429 w 11456764"/>
              <a:gd name="connsiteY2" fmla="*/ 2443835 h 2641277"/>
              <a:gd name="connsiteX3" fmla="*/ 1137944 w 11456764"/>
              <a:gd name="connsiteY3" fmla="*/ 2482461 h 2641277"/>
              <a:gd name="connsiteX4" fmla="*/ 1153431 w 11456764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482461"/>
              <a:gd name="connsiteX1" fmla="*/ 9184718 w 10318820"/>
              <a:gd name="connsiteY1" fmla="*/ 0 h 2482461"/>
              <a:gd name="connsiteX2" fmla="*/ 9161485 w 10318820"/>
              <a:gd name="connsiteY2" fmla="*/ 2443835 h 2482461"/>
              <a:gd name="connsiteX3" fmla="*/ 0 w 10318820"/>
              <a:gd name="connsiteY3" fmla="*/ 2482461 h 2482461"/>
              <a:gd name="connsiteX4" fmla="*/ 15487 w 10318820"/>
              <a:gd name="connsiteY4" fmla="*/ 2371463 h 2482461"/>
              <a:gd name="connsiteX0" fmla="*/ 15487 w 10252186"/>
              <a:gd name="connsiteY0" fmla="*/ 2371463 h 2482461"/>
              <a:gd name="connsiteX1" fmla="*/ 9184718 w 10252186"/>
              <a:gd name="connsiteY1" fmla="*/ 0 h 2482461"/>
              <a:gd name="connsiteX2" fmla="*/ 9022088 w 10252186"/>
              <a:gd name="connsiteY2" fmla="*/ 2242499 h 2482461"/>
              <a:gd name="connsiteX3" fmla="*/ 0 w 10252186"/>
              <a:gd name="connsiteY3" fmla="*/ 2482461 h 2482461"/>
              <a:gd name="connsiteX4" fmla="*/ 15487 w 10252186"/>
              <a:gd name="connsiteY4" fmla="*/ 2371463 h 2482461"/>
              <a:gd name="connsiteX0" fmla="*/ 15487 w 10311181"/>
              <a:gd name="connsiteY0" fmla="*/ 2371463 h 2482461"/>
              <a:gd name="connsiteX1" fmla="*/ 9184718 w 10311181"/>
              <a:gd name="connsiteY1" fmla="*/ 0 h 2482461"/>
              <a:gd name="connsiteX2" fmla="*/ 9145996 w 10311181"/>
              <a:gd name="connsiteY2" fmla="*/ 2443835 h 2482461"/>
              <a:gd name="connsiteX3" fmla="*/ 0 w 10311181"/>
              <a:gd name="connsiteY3" fmla="*/ 2482461 h 2482461"/>
              <a:gd name="connsiteX4" fmla="*/ 15487 w 10311181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45996 w 9184718"/>
              <a:gd name="connsiteY2" fmla="*/ 2443835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0 w 9215696"/>
              <a:gd name="connsiteY0" fmla="*/ 2371463 h 2482461"/>
              <a:gd name="connsiteX1" fmla="*/ 9215696 w 9215696"/>
              <a:gd name="connsiteY1" fmla="*/ 0 h 2482461"/>
              <a:gd name="connsiteX2" fmla="*/ 9207951 w 9215696"/>
              <a:gd name="connsiteY2" fmla="*/ 2459323 h 2482461"/>
              <a:gd name="connsiteX3" fmla="*/ 30978 w 9215696"/>
              <a:gd name="connsiteY3" fmla="*/ 2482461 h 2482461"/>
              <a:gd name="connsiteX4" fmla="*/ 0 w 9215696"/>
              <a:gd name="connsiteY4" fmla="*/ 2371463 h 2482461"/>
              <a:gd name="connsiteX0" fmla="*/ 0 w 9215696"/>
              <a:gd name="connsiteY0" fmla="*/ 2371463 h 2497949"/>
              <a:gd name="connsiteX1" fmla="*/ 9215696 w 9215696"/>
              <a:gd name="connsiteY1" fmla="*/ 0 h 2497949"/>
              <a:gd name="connsiteX2" fmla="*/ 9207951 w 9215696"/>
              <a:gd name="connsiteY2" fmla="*/ 2459323 h 2497949"/>
              <a:gd name="connsiteX3" fmla="*/ 2 w 9215696"/>
              <a:gd name="connsiteY3" fmla="*/ 2497949 h 2497949"/>
              <a:gd name="connsiteX4" fmla="*/ 0 w 9215696"/>
              <a:gd name="connsiteY4" fmla="*/ 2371463 h 2497949"/>
              <a:gd name="connsiteX0" fmla="*/ 0 w 9215696"/>
              <a:gd name="connsiteY0" fmla="*/ 2371463 h 2474718"/>
              <a:gd name="connsiteX1" fmla="*/ 9215696 w 9215696"/>
              <a:gd name="connsiteY1" fmla="*/ 0 h 2474718"/>
              <a:gd name="connsiteX2" fmla="*/ 9207951 w 9215696"/>
              <a:gd name="connsiteY2" fmla="*/ 2459323 h 2474718"/>
              <a:gd name="connsiteX3" fmla="*/ 30979 w 9215696"/>
              <a:gd name="connsiteY3" fmla="*/ 2474718 h 2474718"/>
              <a:gd name="connsiteX4" fmla="*/ 0 w 9215696"/>
              <a:gd name="connsiteY4" fmla="*/ 2371463 h 2474718"/>
              <a:gd name="connsiteX0" fmla="*/ 0 w 9208117"/>
              <a:gd name="connsiteY0" fmla="*/ 2371463 h 2474718"/>
              <a:gd name="connsiteX1" fmla="*/ 9184719 w 9208117"/>
              <a:gd name="connsiteY1" fmla="*/ 0 h 2474718"/>
              <a:gd name="connsiteX2" fmla="*/ 9207951 w 9208117"/>
              <a:gd name="connsiteY2" fmla="*/ 2459323 h 2474718"/>
              <a:gd name="connsiteX3" fmla="*/ 30979 w 9208117"/>
              <a:gd name="connsiteY3" fmla="*/ 2474718 h 2474718"/>
              <a:gd name="connsiteX4" fmla="*/ 0 w 9208117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15020 w 9184719"/>
              <a:gd name="connsiteY2" fmla="*/ 2381886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69230 w 9184719"/>
              <a:gd name="connsiteY2" fmla="*/ 2451580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67786"/>
              <a:gd name="connsiteY0" fmla="*/ 2375696 h 2474718"/>
              <a:gd name="connsiteX1" fmla="*/ 9167786 w 9167786"/>
              <a:gd name="connsiteY1" fmla="*/ 0 h 2474718"/>
              <a:gd name="connsiteX2" fmla="*/ 9152297 w 9167786"/>
              <a:gd name="connsiteY2" fmla="*/ 2451580 h 2474718"/>
              <a:gd name="connsiteX3" fmla="*/ 14046 w 9167786"/>
              <a:gd name="connsiteY3" fmla="*/ 2474718 h 2474718"/>
              <a:gd name="connsiteX4" fmla="*/ 0 w 9167786"/>
              <a:gd name="connsiteY4" fmla="*/ 2375696 h 2474718"/>
              <a:gd name="connsiteX0" fmla="*/ 2887 w 9170673"/>
              <a:gd name="connsiteY0" fmla="*/ 2375696 h 2474718"/>
              <a:gd name="connsiteX1" fmla="*/ 9170673 w 9170673"/>
              <a:gd name="connsiteY1" fmla="*/ 0 h 2474718"/>
              <a:gd name="connsiteX2" fmla="*/ 9155184 w 9170673"/>
              <a:gd name="connsiteY2" fmla="*/ 2451580 h 2474718"/>
              <a:gd name="connsiteX3" fmla="*/ 0 w 9170673"/>
              <a:gd name="connsiteY3" fmla="*/ 2474718 h 2474718"/>
              <a:gd name="connsiteX4" fmla="*/ 2887 w 9170673"/>
              <a:gd name="connsiteY4" fmla="*/ 2375696 h 2474718"/>
              <a:gd name="connsiteX0" fmla="*/ 2887 w 9170673"/>
              <a:gd name="connsiteY0" fmla="*/ 2375696 h 2457785"/>
              <a:gd name="connsiteX1" fmla="*/ 9170673 w 9170673"/>
              <a:gd name="connsiteY1" fmla="*/ 0 h 2457785"/>
              <a:gd name="connsiteX2" fmla="*/ 9155184 w 9170673"/>
              <a:gd name="connsiteY2" fmla="*/ 2451580 h 2457785"/>
              <a:gd name="connsiteX3" fmla="*/ 0 w 9170673"/>
              <a:gd name="connsiteY3" fmla="*/ 2457785 h 2457785"/>
              <a:gd name="connsiteX4" fmla="*/ 2887 w 9170673"/>
              <a:gd name="connsiteY4" fmla="*/ 2375696 h 2457785"/>
              <a:gd name="connsiteX0" fmla="*/ 2887 w 9170673"/>
              <a:gd name="connsiteY0" fmla="*/ 2375696 h 2508024"/>
              <a:gd name="connsiteX1" fmla="*/ 9170673 w 9170673"/>
              <a:gd name="connsiteY1" fmla="*/ 0 h 2508024"/>
              <a:gd name="connsiteX2" fmla="*/ 9169295 w 9170673"/>
              <a:gd name="connsiteY2" fmla="*/ 2508024 h 2508024"/>
              <a:gd name="connsiteX3" fmla="*/ 0 w 9170673"/>
              <a:gd name="connsiteY3" fmla="*/ 2457785 h 2508024"/>
              <a:gd name="connsiteX4" fmla="*/ 2887 w 9170673"/>
              <a:gd name="connsiteY4" fmla="*/ 2375696 h 2508024"/>
              <a:gd name="connsiteX0" fmla="*/ 0 w 9167786"/>
              <a:gd name="connsiteY0" fmla="*/ 2375696 h 2508024"/>
              <a:gd name="connsiteX1" fmla="*/ 9167786 w 9167786"/>
              <a:gd name="connsiteY1" fmla="*/ 0 h 2508024"/>
              <a:gd name="connsiteX2" fmla="*/ 9166408 w 9167786"/>
              <a:gd name="connsiteY2" fmla="*/ 2508024 h 2508024"/>
              <a:gd name="connsiteX3" fmla="*/ 4169 w 9167786"/>
              <a:gd name="connsiteY3" fmla="*/ 2500118 h 2508024"/>
              <a:gd name="connsiteX4" fmla="*/ 0 w 9167786"/>
              <a:gd name="connsiteY4" fmla="*/ 2375696 h 2508024"/>
              <a:gd name="connsiteX0" fmla="*/ 0 w 9166452"/>
              <a:gd name="connsiteY0" fmla="*/ 2375696 h 2508024"/>
              <a:gd name="connsiteX1" fmla="*/ 9061952 w 9166452"/>
              <a:gd name="connsiteY1" fmla="*/ 0 h 2508024"/>
              <a:gd name="connsiteX2" fmla="*/ 9166408 w 9166452"/>
              <a:gd name="connsiteY2" fmla="*/ 2508024 h 2508024"/>
              <a:gd name="connsiteX3" fmla="*/ 4169 w 9166452"/>
              <a:gd name="connsiteY3" fmla="*/ 2500118 h 2508024"/>
              <a:gd name="connsiteX4" fmla="*/ 0 w 9166452"/>
              <a:gd name="connsiteY4" fmla="*/ 2375696 h 2508024"/>
              <a:gd name="connsiteX0" fmla="*/ 0 w 9166808"/>
              <a:gd name="connsiteY0" fmla="*/ 2382751 h 2515079"/>
              <a:gd name="connsiteX1" fmla="*/ 9160729 w 9166808"/>
              <a:gd name="connsiteY1" fmla="*/ 0 h 2515079"/>
              <a:gd name="connsiteX2" fmla="*/ 9166408 w 9166808"/>
              <a:gd name="connsiteY2" fmla="*/ 2515079 h 2515079"/>
              <a:gd name="connsiteX3" fmla="*/ 4169 w 9166808"/>
              <a:gd name="connsiteY3" fmla="*/ 2507173 h 2515079"/>
              <a:gd name="connsiteX4" fmla="*/ 0 w 9166808"/>
              <a:gd name="connsiteY4" fmla="*/ 2382751 h 2515079"/>
              <a:gd name="connsiteX0" fmla="*/ 9943 w 9162640"/>
              <a:gd name="connsiteY0" fmla="*/ 2382751 h 2515079"/>
              <a:gd name="connsiteX1" fmla="*/ 9156561 w 9162640"/>
              <a:gd name="connsiteY1" fmla="*/ 0 h 2515079"/>
              <a:gd name="connsiteX2" fmla="*/ 9162240 w 9162640"/>
              <a:gd name="connsiteY2" fmla="*/ 2515079 h 2515079"/>
              <a:gd name="connsiteX3" fmla="*/ 1 w 9162640"/>
              <a:gd name="connsiteY3" fmla="*/ 2507173 h 2515079"/>
              <a:gd name="connsiteX4" fmla="*/ 9943 w 9162640"/>
              <a:gd name="connsiteY4" fmla="*/ 2382751 h 2515079"/>
              <a:gd name="connsiteX0" fmla="*/ 0 w 9152697"/>
              <a:gd name="connsiteY0" fmla="*/ 2382751 h 2515079"/>
              <a:gd name="connsiteX1" fmla="*/ 9146618 w 9152697"/>
              <a:gd name="connsiteY1" fmla="*/ 0 h 2515079"/>
              <a:gd name="connsiteX2" fmla="*/ 9152297 w 9152697"/>
              <a:gd name="connsiteY2" fmla="*/ 2515079 h 2515079"/>
              <a:gd name="connsiteX3" fmla="*/ 187614 w 9152697"/>
              <a:gd name="connsiteY3" fmla="*/ 2507173 h 2515079"/>
              <a:gd name="connsiteX4" fmla="*/ 0 w 9152697"/>
              <a:gd name="connsiteY4" fmla="*/ 2382751 h 2515079"/>
              <a:gd name="connsiteX0" fmla="*/ 0 w 9068030"/>
              <a:gd name="connsiteY0" fmla="*/ 2382751 h 2515079"/>
              <a:gd name="connsiteX1" fmla="*/ 9061951 w 9068030"/>
              <a:gd name="connsiteY1" fmla="*/ 0 h 2515079"/>
              <a:gd name="connsiteX2" fmla="*/ 9067630 w 9068030"/>
              <a:gd name="connsiteY2" fmla="*/ 2515079 h 2515079"/>
              <a:gd name="connsiteX3" fmla="*/ 102947 w 9068030"/>
              <a:gd name="connsiteY3" fmla="*/ 2507173 h 2515079"/>
              <a:gd name="connsiteX4" fmla="*/ 0 w 9068030"/>
              <a:gd name="connsiteY4" fmla="*/ 2382751 h 2515079"/>
              <a:gd name="connsiteX0" fmla="*/ 0 w 9138586"/>
              <a:gd name="connsiteY0" fmla="*/ 2382751 h 2515079"/>
              <a:gd name="connsiteX1" fmla="*/ 9132507 w 9138586"/>
              <a:gd name="connsiteY1" fmla="*/ 0 h 2515079"/>
              <a:gd name="connsiteX2" fmla="*/ 9138186 w 9138586"/>
              <a:gd name="connsiteY2" fmla="*/ 2515079 h 2515079"/>
              <a:gd name="connsiteX3" fmla="*/ 173503 w 9138586"/>
              <a:gd name="connsiteY3" fmla="*/ 2507173 h 2515079"/>
              <a:gd name="connsiteX4" fmla="*/ 0 w 9138586"/>
              <a:gd name="connsiteY4" fmla="*/ 2382751 h 2515079"/>
              <a:gd name="connsiteX0" fmla="*/ 0 w 9138586"/>
              <a:gd name="connsiteY0" fmla="*/ 2382751 h 2515079"/>
              <a:gd name="connsiteX1" fmla="*/ 9132507 w 9138586"/>
              <a:gd name="connsiteY1" fmla="*/ 0 h 2515079"/>
              <a:gd name="connsiteX2" fmla="*/ 9138186 w 9138586"/>
              <a:gd name="connsiteY2" fmla="*/ 2515079 h 2515079"/>
              <a:gd name="connsiteX3" fmla="*/ 4170 w 9138586"/>
              <a:gd name="connsiteY3" fmla="*/ 2507173 h 2515079"/>
              <a:gd name="connsiteX4" fmla="*/ 0 w 9138586"/>
              <a:gd name="connsiteY4" fmla="*/ 2382751 h 2515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8586" h="2515079">
                <a:moveTo>
                  <a:pt x="0" y="2382751"/>
                </a:moveTo>
                <a:cubicBezTo>
                  <a:pt x="20661" y="2379422"/>
                  <a:pt x="7306149" y="2502055"/>
                  <a:pt x="9132507" y="0"/>
                </a:cubicBezTo>
                <a:cubicBezTo>
                  <a:pt x="9129925" y="819774"/>
                  <a:pt x="9140768" y="1695305"/>
                  <a:pt x="9138186" y="2515079"/>
                </a:cubicBezTo>
                <a:lnTo>
                  <a:pt x="4170" y="2507173"/>
                </a:lnTo>
                <a:cubicBezTo>
                  <a:pt x="4169" y="2465011"/>
                  <a:pt x="1" y="2424913"/>
                  <a:pt x="0" y="238275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457169"/>
            <a:ext cx="8229600" cy="772250"/>
          </a:xfrm>
        </p:spPr>
        <p:txBody>
          <a:bodyPr anchor="t"/>
          <a:lstStyle>
            <a:lvl1pPr algn="l">
              <a:defRPr sz="4000" b="1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5622"/>
            <a:ext cx="8229600" cy="1500187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048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 userDrawn="1"/>
        </p:nvSpPr>
        <p:spPr>
          <a:xfrm flipH="1" flipV="1">
            <a:off x="-19068" y="-30696"/>
            <a:ext cx="9170673" cy="2457785"/>
          </a:xfrm>
          <a:custGeom>
            <a:avLst/>
            <a:gdLst>
              <a:gd name="connsiteX0" fmla="*/ 0 w 10289745"/>
              <a:gd name="connsiteY0" fmla="*/ 2348314 h 2694297"/>
              <a:gd name="connsiteX1" fmla="*/ 9145997 w 10289745"/>
              <a:gd name="connsiteY1" fmla="*/ 81 h 2694297"/>
              <a:gd name="connsiteX2" fmla="*/ 9145997 w 10289745"/>
              <a:gd name="connsiteY2" fmla="*/ 2436173 h 2694297"/>
              <a:gd name="connsiteX3" fmla="*/ 0 w 10289745"/>
              <a:gd name="connsiteY3" fmla="*/ 2348314 h 2694297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2 w 10271923"/>
              <a:gd name="connsiteY0" fmla="*/ 1961048 h 2259210"/>
              <a:gd name="connsiteX1" fmla="*/ 9115022 w 10271923"/>
              <a:gd name="connsiteY1" fmla="*/ 0 h 2259210"/>
              <a:gd name="connsiteX2" fmla="*/ 9145999 w 10271923"/>
              <a:gd name="connsiteY2" fmla="*/ 2048907 h 2259210"/>
              <a:gd name="connsiteX3" fmla="*/ 2 w 10271923"/>
              <a:gd name="connsiteY3" fmla="*/ 1961048 h 2259210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1 w 10359948"/>
              <a:gd name="connsiteY0" fmla="*/ 2534080 h 2803153"/>
              <a:gd name="connsiteX1" fmla="*/ 9223441 w 10359948"/>
              <a:gd name="connsiteY1" fmla="*/ 0 h 2803153"/>
              <a:gd name="connsiteX2" fmla="*/ 9200208 w 10359948"/>
              <a:gd name="connsiteY2" fmla="*/ 2443835 h 2803153"/>
              <a:gd name="connsiteX3" fmla="*/ 1 w 10359948"/>
              <a:gd name="connsiteY3" fmla="*/ 2534080 h 2803153"/>
              <a:gd name="connsiteX0" fmla="*/ 2 w 10302373"/>
              <a:gd name="connsiteY0" fmla="*/ 2371463 h 2710654"/>
              <a:gd name="connsiteX1" fmla="*/ 9169233 w 10302373"/>
              <a:gd name="connsiteY1" fmla="*/ 0 h 2710654"/>
              <a:gd name="connsiteX2" fmla="*/ 9146000 w 10302373"/>
              <a:gd name="connsiteY2" fmla="*/ 2443835 h 2710654"/>
              <a:gd name="connsiteX3" fmla="*/ 2 w 10302373"/>
              <a:gd name="connsiteY3" fmla="*/ 2371463 h 2710654"/>
              <a:gd name="connsiteX0" fmla="*/ 22101 w 10324472"/>
              <a:gd name="connsiteY0" fmla="*/ 2371463 h 2601940"/>
              <a:gd name="connsiteX1" fmla="*/ 9191332 w 10324472"/>
              <a:gd name="connsiteY1" fmla="*/ 0 h 2601940"/>
              <a:gd name="connsiteX2" fmla="*/ 9168099 w 10324472"/>
              <a:gd name="connsiteY2" fmla="*/ 2443835 h 2601940"/>
              <a:gd name="connsiteX3" fmla="*/ 22101 w 10324472"/>
              <a:gd name="connsiteY3" fmla="*/ 2371463 h 2601940"/>
              <a:gd name="connsiteX0" fmla="*/ 454248 w 10756619"/>
              <a:gd name="connsiteY0" fmla="*/ 2371463 h 2635640"/>
              <a:gd name="connsiteX1" fmla="*/ 9623479 w 10756619"/>
              <a:gd name="connsiteY1" fmla="*/ 0 h 2635640"/>
              <a:gd name="connsiteX2" fmla="*/ 9600246 w 10756619"/>
              <a:gd name="connsiteY2" fmla="*/ 2443835 h 2635640"/>
              <a:gd name="connsiteX3" fmla="*/ 2243166 w 10756619"/>
              <a:gd name="connsiteY3" fmla="*/ 2466974 h 2635640"/>
              <a:gd name="connsiteX4" fmla="*/ 454248 w 10756619"/>
              <a:gd name="connsiteY4" fmla="*/ 2371463 h 2635640"/>
              <a:gd name="connsiteX0" fmla="*/ 1153431 w 11456764"/>
              <a:gd name="connsiteY0" fmla="*/ 2371463 h 2641277"/>
              <a:gd name="connsiteX1" fmla="*/ 10322662 w 11456764"/>
              <a:gd name="connsiteY1" fmla="*/ 0 h 2641277"/>
              <a:gd name="connsiteX2" fmla="*/ 10299429 w 11456764"/>
              <a:gd name="connsiteY2" fmla="*/ 2443835 h 2641277"/>
              <a:gd name="connsiteX3" fmla="*/ 1137944 w 11456764"/>
              <a:gd name="connsiteY3" fmla="*/ 2482461 h 2641277"/>
              <a:gd name="connsiteX4" fmla="*/ 1153431 w 11456764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482461"/>
              <a:gd name="connsiteX1" fmla="*/ 9184718 w 10318820"/>
              <a:gd name="connsiteY1" fmla="*/ 0 h 2482461"/>
              <a:gd name="connsiteX2" fmla="*/ 9161485 w 10318820"/>
              <a:gd name="connsiteY2" fmla="*/ 2443835 h 2482461"/>
              <a:gd name="connsiteX3" fmla="*/ 0 w 10318820"/>
              <a:gd name="connsiteY3" fmla="*/ 2482461 h 2482461"/>
              <a:gd name="connsiteX4" fmla="*/ 15487 w 10318820"/>
              <a:gd name="connsiteY4" fmla="*/ 2371463 h 2482461"/>
              <a:gd name="connsiteX0" fmla="*/ 15487 w 10252186"/>
              <a:gd name="connsiteY0" fmla="*/ 2371463 h 2482461"/>
              <a:gd name="connsiteX1" fmla="*/ 9184718 w 10252186"/>
              <a:gd name="connsiteY1" fmla="*/ 0 h 2482461"/>
              <a:gd name="connsiteX2" fmla="*/ 9022088 w 10252186"/>
              <a:gd name="connsiteY2" fmla="*/ 2242499 h 2482461"/>
              <a:gd name="connsiteX3" fmla="*/ 0 w 10252186"/>
              <a:gd name="connsiteY3" fmla="*/ 2482461 h 2482461"/>
              <a:gd name="connsiteX4" fmla="*/ 15487 w 10252186"/>
              <a:gd name="connsiteY4" fmla="*/ 2371463 h 2482461"/>
              <a:gd name="connsiteX0" fmla="*/ 15487 w 10311181"/>
              <a:gd name="connsiteY0" fmla="*/ 2371463 h 2482461"/>
              <a:gd name="connsiteX1" fmla="*/ 9184718 w 10311181"/>
              <a:gd name="connsiteY1" fmla="*/ 0 h 2482461"/>
              <a:gd name="connsiteX2" fmla="*/ 9145996 w 10311181"/>
              <a:gd name="connsiteY2" fmla="*/ 2443835 h 2482461"/>
              <a:gd name="connsiteX3" fmla="*/ 0 w 10311181"/>
              <a:gd name="connsiteY3" fmla="*/ 2482461 h 2482461"/>
              <a:gd name="connsiteX4" fmla="*/ 15487 w 10311181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45996 w 9184718"/>
              <a:gd name="connsiteY2" fmla="*/ 2443835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0 w 9215696"/>
              <a:gd name="connsiteY0" fmla="*/ 2371463 h 2482461"/>
              <a:gd name="connsiteX1" fmla="*/ 9215696 w 9215696"/>
              <a:gd name="connsiteY1" fmla="*/ 0 h 2482461"/>
              <a:gd name="connsiteX2" fmla="*/ 9207951 w 9215696"/>
              <a:gd name="connsiteY2" fmla="*/ 2459323 h 2482461"/>
              <a:gd name="connsiteX3" fmla="*/ 30978 w 9215696"/>
              <a:gd name="connsiteY3" fmla="*/ 2482461 h 2482461"/>
              <a:gd name="connsiteX4" fmla="*/ 0 w 9215696"/>
              <a:gd name="connsiteY4" fmla="*/ 2371463 h 2482461"/>
              <a:gd name="connsiteX0" fmla="*/ 0 w 9215696"/>
              <a:gd name="connsiteY0" fmla="*/ 2371463 h 2497949"/>
              <a:gd name="connsiteX1" fmla="*/ 9215696 w 9215696"/>
              <a:gd name="connsiteY1" fmla="*/ 0 h 2497949"/>
              <a:gd name="connsiteX2" fmla="*/ 9207951 w 9215696"/>
              <a:gd name="connsiteY2" fmla="*/ 2459323 h 2497949"/>
              <a:gd name="connsiteX3" fmla="*/ 2 w 9215696"/>
              <a:gd name="connsiteY3" fmla="*/ 2497949 h 2497949"/>
              <a:gd name="connsiteX4" fmla="*/ 0 w 9215696"/>
              <a:gd name="connsiteY4" fmla="*/ 2371463 h 2497949"/>
              <a:gd name="connsiteX0" fmla="*/ 0 w 9215696"/>
              <a:gd name="connsiteY0" fmla="*/ 2371463 h 2474718"/>
              <a:gd name="connsiteX1" fmla="*/ 9215696 w 9215696"/>
              <a:gd name="connsiteY1" fmla="*/ 0 h 2474718"/>
              <a:gd name="connsiteX2" fmla="*/ 9207951 w 9215696"/>
              <a:gd name="connsiteY2" fmla="*/ 2459323 h 2474718"/>
              <a:gd name="connsiteX3" fmla="*/ 30979 w 9215696"/>
              <a:gd name="connsiteY3" fmla="*/ 2474718 h 2474718"/>
              <a:gd name="connsiteX4" fmla="*/ 0 w 9215696"/>
              <a:gd name="connsiteY4" fmla="*/ 2371463 h 2474718"/>
              <a:gd name="connsiteX0" fmla="*/ 0 w 9208117"/>
              <a:gd name="connsiteY0" fmla="*/ 2371463 h 2474718"/>
              <a:gd name="connsiteX1" fmla="*/ 9184719 w 9208117"/>
              <a:gd name="connsiteY1" fmla="*/ 0 h 2474718"/>
              <a:gd name="connsiteX2" fmla="*/ 9207951 w 9208117"/>
              <a:gd name="connsiteY2" fmla="*/ 2459323 h 2474718"/>
              <a:gd name="connsiteX3" fmla="*/ 30979 w 9208117"/>
              <a:gd name="connsiteY3" fmla="*/ 2474718 h 2474718"/>
              <a:gd name="connsiteX4" fmla="*/ 0 w 9208117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15020 w 9184719"/>
              <a:gd name="connsiteY2" fmla="*/ 2381886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69230 w 9184719"/>
              <a:gd name="connsiteY2" fmla="*/ 2451580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67786"/>
              <a:gd name="connsiteY0" fmla="*/ 2375696 h 2474718"/>
              <a:gd name="connsiteX1" fmla="*/ 9167786 w 9167786"/>
              <a:gd name="connsiteY1" fmla="*/ 0 h 2474718"/>
              <a:gd name="connsiteX2" fmla="*/ 9152297 w 9167786"/>
              <a:gd name="connsiteY2" fmla="*/ 2451580 h 2474718"/>
              <a:gd name="connsiteX3" fmla="*/ 14046 w 9167786"/>
              <a:gd name="connsiteY3" fmla="*/ 2474718 h 2474718"/>
              <a:gd name="connsiteX4" fmla="*/ 0 w 9167786"/>
              <a:gd name="connsiteY4" fmla="*/ 2375696 h 2474718"/>
              <a:gd name="connsiteX0" fmla="*/ 2887 w 9170673"/>
              <a:gd name="connsiteY0" fmla="*/ 2375696 h 2474718"/>
              <a:gd name="connsiteX1" fmla="*/ 9170673 w 9170673"/>
              <a:gd name="connsiteY1" fmla="*/ 0 h 2474718"/>
              <a:gd name="connsiteX2" fmla="*/ 9155184 w 9170673"/>
              <a:gd name="connsiteY2" fmla="*/ 2451580 h 2474718"/>
              <a:gd name="connsiteX3" fmla="*/ 0 w 9170673"/>
              <a:gd name="connsiteY3" fmla="*/ 2474718 h 2474718"/>
              <a:gd name="connsiteX4" fmla="*/ 2887 w 9170673"/>
              <a:gd name="connsiteY4" fmla="*/ 2375696 h 2474718"/>
              <a:gd name="connsiteX0" fmla="*/ 2887 w 9170673"/>
              <a:gd name="connsiteY0" fmla="*/ 2375696 h 2457785"/>
              <a:gd name="connsiteX1" fmla="*/ 9170673 w 9170673"/>
              <a:gd name="connsiteY1" fmla="*/ 0 h 2457785"/>
              <a:gd name="connsiteX2" fmla="*/ 9155184 w 9170673"/>
              <a:gd name="connsiteY2" fmla="*/ 2451580 h 2457785"/>
              <a:gd name="connsiteX3" fmla="*/ 0 w 9170673"/>
              <a:gd name="connsiteY3" fmla="*/ 2457785 h 2457785"/>
              <a:gd name="connsiteX4" fmla="*/ 2887 w 9170673"/>
              <a:gd name="connsiteY4" fmla="*/ 2375696 h 245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0673" h="2457785">
                <a:moveTo>
                  <a:pt x="2887" y="2375696"/>
                </a:moveTo>
                <a:cubicBezTo>
                  <a:pt x="23548" y="2372367"/>
                  <a:pt x="7344315" y="2502055"/>
                  <a:pt x="9170673" y="0"/>
                </a:cubicBezTo>
                <a:cubicBezTo>
                  <a:pt x="9168091" y="819774"/>
                  <a:pt x="9157766" y="1631806"/>
                  <a:pt x="9155184" y="2451580"/>
                </a:cubicBezTo>
                <a:lnTo>
                  <a:pt x="0" y="2457785"/>
                </a:lnTo>
                <a:cubicBezTo>
                  <a:pt x="-1" y="2415623"/>
                  <a:pt x="2888" y="2417858"/>
                  <a:pt x="2887" y="2375696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457200"/>
            <a:ext cx="8229600" cy="7722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algn="l">
              <a:defRPr sz="4000" b="1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5653"/>
            <a:ext cx="8229600" cy="15001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 anchorCtr="0"/>
          <a:lstStyle>
            <a:lvl1pPr marL="0" indent="0" algn="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136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01988" y="2707457"/>
            <a:ext cx="5484812" cy="12244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3550" y="3118590"/>
            <a:ext cx="1293813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Regional Unit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201988" y="4282303"/>
            <a:ext cx="5484812" cy="5778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July 19,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107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oat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01988" y="2707457"/>
            <a:ext cx="5484812" cy="12244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3550" y="3118590"/>
            <a:ext cx="1293813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Regional Unit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201988" y="4282303"/>
            <a:ext cx="5484812" cy="5778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July 19,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329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Turt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01988" y="2707457"/>
            <a:ext cx="5484812" cy="12244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3550" y="3118590"/>
            <a:ext cx="1293813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Regional Unit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201988" y="4282303"/>
            <a:ext cx="5484812" cy="5778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July 19,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555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eafoo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01988" y="2707457"/>
            <a:ext cx="5484812" cy="12244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3550" y="3118590"/>
            <a:ext cx="1293813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Regional Unit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201988" y="4282303"/>
            <a:ext cx="5484812" cy="5778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July 19,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638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ish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01988" y="2707457"/>
            <a:ext cx="5484812" cy="12244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3550" y="3118590"/>
            <a:ext cx="1293813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Regional Unit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201988" y="4282303"/>
            <a:ext cx="5484812" cy="5778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July 19,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19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Dar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01988" y="2707457"/>
            <a:ext cx="5484812" cy="122443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3550" y="3118590"/>
            <a:ext cx="1293813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Regional Unit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201988" y="4282303"/>
            <a:ext cx="5484812" cy="577850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July 19, 2012</a:t>
            </a:r>
            <a:endParaRPr lang="en-US" dirty="0"/>
          </a:p>
        </p:txBody>
      </p:sp>
      <p:sp>
        <p:nvSpPr>
          <p:cNvPr id="7" name="Freeform 6"/>
          <p:cNvSpPr/>
          <p:nvPr userDrawn="1"/>
        </p:nvSpPr>
        <p:spPr>
          <a:xfrm>
            <a:off x="-9190" y="4417160"/>
            <a:ext cx="9170673" cy="2457785"/>
          </a:xfrm>
          <a:custGeom>
            <a:avLst/>
            <a:gdLst>
              <a:gd name="connsiteX0" fmla="*/ 0 w 10289745"/>
              <a:gd name="connsiteY0" fmla="*/ 2348314 h 2694297"/>
              <a:gd name="connsiteX1" fmla="*/ 9145997 w 10289745"/>
              <a:gd name="connsiteY1" fmla="*/ 81 h 2694297"/>
              <a:gd name="connsiteX2" fmla="*/ 9145997 w 10289745"/>
              <a:gd name="connsiteY2" fmla="*/ 2436173 h 2694297"/>
              <a:gd name="connsiteX3" fmla="*/ 0 w 10289745"/>
              <a:gd name="connsiteY3" fmla="*/ 2348314 h 2694297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2 w 10271923"/>
              <a:gd name="connsiteY0" fmla="*/ 1961048 h 2259210"/>
              <a:gd name="connsiteX1" fmla="*/ 9115022 w 10271923"/>
              <a:gd name="connsiteY1" fmla="*/ 0 h 2259210"/>
              <a:gd name="connsiteX2" fmla="*/ 9145999 w 10271923"/>
              <a:gd name="connsiteY2" fmla="*/ 2048907 h 2259210"/>
              <a:gd name="connsiteX3" fmla="*/ 2 w 10271923"/>
              <a:gd name="connsiteY3" fmla="*/ 1961048 h 2259210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1 w 10359948"/>
              <a:gd name="connsiteY0" fmla="*/ 2534080 h 2803153"/>
              <a:gd name="connsiteX1" fmla="*/ 9223441 w 10359948"/>
              <a:gd name="connsiteY1" fmla="*/ 0 h 2803153"/>
              <a:gd name="connsiteX2" fmla="*/ 9200208 w 10359948"/>
              <a:gd name="connsiteY2" fmla="*/ 2443835 h 2803153"/>
              <a:gd name="connsiteX3" fmla="*/ 1 w 10359948"/>
              <a:gd name="connsiteY3" fmla="*/ 2534080 h 2803153"/>
              <a:gd name="connsiteX0" fmla="*/ 2 w 10302373"/>
              <a:gd name="connsiteY0" fmla="*/ 2371463 h 2710654"/>
              <a:gd name="connsiteX1" fmla="*/ 9169233 w 10302373"/>
              <a:gd name="connsiteY1" fmla="*/ 0 h 2710654"/>
              <a:gd name="connsiteX2" fmla="*/ 9146000 w 10302373"/>
              <a:gd name="connsiteY2" fmla="*/ 2443835 h 2710654"/>
              <a:gd name="connsiteX3" fmla="*/ 2 w 10302373"/>
              <a:gd name="connsiteY3" fmla="*/ 2371463 h 2710654"/>
              <a:gd name="connsiteX0" fmla="*/ 22101 w 10324472"/>
              <a:gd name="connsiteY0" fmla="*/ 2371463 h 2601940"/>
              <a:gd name="connsiteX1" fmla="*/ 9191332 w 10324472"/>
              <a:gd name="connsiteY1" fmla="*/ 0 h 2601940"/>
              <a:gd name="connsiteX2" fmla="*/ 9168099 w 10324472"/>
              <a:gd name="connsiteY2" fmla="*/ 2443835 h 2601940"/>
              <a:gd name="connsiteX3" fmla="*/ 22101 w 10324472"/>
              <a:gd name="connsiteY3" fmla="*/ 2371463 h 2601940"/>
              <a:gd name="connsiteX0" fmla="*/ 454248 w 10756619"/>
              <a:gd name="connsiteY0" fmla="*/ 2371463 h 2635640"/>
              <a:gd name="connsiteX1" fmla="*/ 9623479 w 10756619"/>
              <a:gd name="connsiteY1" fmla="*/ 0 h 2635640"/>
              <a:gd name="connsiteX2" fmla="*/ 9600246 w 10756619"/>
              <a:gd name="connsiteY2" fmla="*/ 2443835 h 2635640"/>
              <a:gd name="connsiteX3" fmla="*/ 2243166 w 10756619"/>
              <a:gd name="connsiteY3" fmla="*/ 2466974 h 2635640"/>
              <a:gd name="connsiteX4" fmla="*/ 454248 w 10756619"/>
              <a:gd name="connsiteY4" fmla="*/ 2371463 h 2635640"/>
              <a:gd name="connsiteX0" fmla="*/ 1153431 w 11456764"/>
              <a:gd name="connsiteY0" fmla="*/ 2371463 h 2641277"/>
              <a:gd name="connsiteX1" fmla="*/ 10322662 w 11456764"/>
              <a:gd name="connsiteY1" fmla="*/ 0 h 2641277"/>
              <a:gd name="connsiteX2" fmla="*/ 10299429 w 11456764"/>
              <a:gd name="connsiteY2" fmla="*/ 2443835 h 2641277"/>
              <a:gd name="connsiteX3" fmla="*/ 1137944 w 11456764"/>
              <a:gd name="connsiteY3" fmla="*/ 2482461 h 2641277"/>
              <a:gd name="connsiteX4" fmla="*/ 1153431 w 11456764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482461"/>
              <a:gd name="connsiteX1" fmla="*/ 9184718 w 10318820"/>
              <a:gd name="connsiteY1" fmla="*/ 0 h 2482461"/>
              <a:gd name="connsiteX2" fmla="*/ 9161485 w 10318820"/>
              <a:gd name="connsiteY2" fmla="*/ 2443835 h 2482461"/>
              <a:gd name="connsiteX3" fmla="*/ 0 w 10318820"/>
              <a:gd name="connsiteY3" fmla="*/ 2482461 h 2482461"/>
              <a:gd name="connsiteX4" fmla="*/ 15487 w 10318820"/>
              <a:gd name="connsiteY4" fmla="*/ 2371463 h 2482461"/>
              <a:gd name="connsiteX0" fmla="*/ 15487 w 10252186"/>
              <a:gd name="connsiteY0" fmla="*/ 2371463 h 2482461"/>
              <a:gd name="connsiteX1" fmla="*/ 9184718 w 10252186"/>
              <a:gd name="connsiteY1" fmla="*/ 0 h 2482461"/>
              <a:gd name="connsiteX2" fmla="*/ 9022088 w 10252186"/>
              <a:gd name="connsiteY2" fmla="*/ 2242499 h 2482461"/>
              <a:gd name="connsiteX3" fmla="*/ 0 w 10252186"/>
              <a:gd name="connsiteY3" fmla="*/ 2482461 h 2482461"/>
              <a:gd name="connsiteX4" fmla="*/ 15487 w 10252186"/>
              <a:gd name="connsiteY4" fmla="*/ 2371463 h 2482461"/>
              <a:gd name="connsiteX0" fmla="*/ 15487 w 10311181"/>
              <a:gd name="connsiteY0" fmla="*/ 2371463 h 2482461"/>
              <a:gd name="connsiteX1" fmla="*/ 9184718 w 10311181"/>
              <a:gd name="connsiteY1" fmla="*/ 0 h 2482461"/>
              <a:gd name="connsiteX2" fmla="*/ 9145996 w 10311181"/>
              <a:gd name="connsiteY2" fmla="*/ 2443835 h 2482461"/>
              <a:gd name="connsiteX3" fmla="*/ 0 w 10311181"/>
              <a:gd name="connsiteY3" fmla="*/ 2482461 h 2482461"/>
              <a:gd name="connsiteX4" fmla="*/ 15487 w 10311181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45996 w 9184718"/>
              <a:gd name="connsiteY2" fmla="*/ 2443835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0 w 9215696"/>
              <a:gd name="connsiteY0" fmla="*/ 2371463 h 2482461"/>
              <a:gd name="connsiteX1" fmla="*/ 9215696 w 9215696"/>
              <a:gd name="connsiteY1" fmla="*/ 0 h 2482461"/>
              <a:gd name="connsiteX2" fmla="*/ 9207951 w 9215696"/>
              <a:gd name="connsiteY2" fmla="*/ 2459323 h 2482461"/>
              <a:gd name="connsiteX3" fmla="*/ 30978 w 9215696"/>
              <a:gd name="connsiteY3" fmla="*/ 2482461 h 2482461"/>
              <a:gd name="connsiteX4" fmla="*/ 0 w 9215696"/>
              <a:gd name="connsiteY4" fmla="*/ 2371463 h 2482461"/>
              <a:gd name="connsiteX0" fmla="*/ 0 w 9215696"/>
              <a:gd name="connsiteY0" fmla="*/ 2371463 h 2497949"/>
              <a:gd name="connsiteX1" fmla="*/ 9215696 w 9215696"/>
              <a:gd name="connsiteY1" fmla="*/ 0 h 2497949"/>
              <a:gd name="connsiteX2" fmla="*/ 9207951 w 9215696"/>
              <a:gd name="connsiteY2" fmla="*/ 2459323 h 2497949"/>
              <a:gd name="connsiteX3" fmla="*/ 2 w 9215696"/>
              <a:gd name="connsiteY3" fmla="*/ 2497949 h 2497949"/>
              <a:gd name="connsiteX4" fmla="*/ 0 w 9215696"/>
              <a:gd name="connsiteY4" fmla="*/ 2371463 h 2497949"/>
              <a:gd name="connsiteX0" fmla="*/ 0 w 9215696"/>
              <a:gd name="connsiteY0" fmla="*/ 2371463 h 2474718"/>
              <a:gd name="connsiteX1" fmla="*/ 9215696 w 9215696"/>
              <a:gd name="connsiteY1" fmla="*/ 0 h 2474718"/>
              <a:gd name="connsiteX2" fmla="*/ 9207951 w 9215696"/>
              <a:gd name="connsiteY2" fmla="*/ 2459323 h 2474718"/>
              <a:gd name="connsiteX3" fmla="*/ 30979 w 9215696"/>
              <a:gd name="connsiteY3" fmla="*/ 2474718 h 2474718"/>
              <a:gd name="connsiteX4" fmla="*/ 0 w 9215696"/>
              <a:gd name="connsiteY4" fmla="*/ 2371463 h 2474718"/>
              <a:gd name="connsiteX0" fmla="*/ 0 w 9208117"/>
              <a:gd name="connsiteY0" fmla="*/ 2371463 h 2474718"/>
              <a:gd name="connsiteX1" fmla="*/ 9184719 w 9208117"/>
              <a:gd name="connsiteY1" fmla="*/ 0 h 2474718"/>
              <a:gd name="connsiteX2" fmla="*/ 9207951 w 9208117"/>
              <a:gd name="connsiteY2" fmla="*/ 2459323 h 2474718"/>
              <a:gd name="connsiteX3" fmla="*/ 30979 w 9208117"/>
              <a:gd name="connsiteY3" fmla="*/ 2474718 h 2474718"/>
              <a:gd name="connsiteX4" fmla="*/ 0 w 9208117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15020 w 9184719"/>
              <a:gd name="connsiteY2" fmla="*/ 2381886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69230 w 9184719"/>
              <a:gd name="connsiteY2" fmla="*/ 2451580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67786"/>
              <a:gd name="connsiteY0" fmla="*/ 2375696 h 2474718"/>
              <a:gd name="connsiteX1" fmla="*/ 9167786 w 9167786"/>
              <a:gd name="connsiteY1" fmla="*/ 0 h 2474718"/>
              <a:gd name="connsiteX2" fmla="*/ 9152297 w 9167786"/>
              <a:gd name="connsiteY2" fmla="*/ 2451580 h 2474718"/>
              <a:gd name="connsiteX3" fmla="*/ 14046 w 9167786"/>
              <a:gd name="connsiteY3" fmla="*/ 2474718 h 2474718"/>
              <a:gd name="connsiteX4" fmla="*/ 0 w 9167786"/>
              <a:gd name="connsiteY4" fmla="*/ 2375696 h 2474718"/>
              <a:gd name="connsiteX0" fmla="*/ 2887 w 9170673"/>
              <a:gd name="connsiteY0" fmla="*/ 2375696 h 2474718"/>
              <a:gd name="connsiteX1" fmla="*/ 9170673 w 9170673"/>
              <a:gd name="connsiteY1" fmla="*/ 0 h 2474718"/>
              <a:gd name="connsiteX2" fmla="*/ 9155184 w 9170673"/>
              <a:gd name="connsiteY2" fmla="*/ 2451580 h 2474718"/>
              <a:gd name="connsiteX3" fmla="*/ 0 w 9170673"/>
              <a:gd name="connsiteY3" fmla="*/ 2474718 h 2474718"/>
              <a:gd name="connsiteX4" fmla="*/ 2887 w 9170673"/>
              <a:gd name="connsiteY4" fmla="*/ 2375696 h 2474718"/>
              <a:gd name="connsiteX0" fmla="*/ 2887 w 9170673"/>
              <a:gd name="connsiteY0" fmla="*/ 2375696 h 2457785"/>
              <a:gd name="connsiteX1" fmla="*/ 9170673 w 9170673"/>
              <a:gd name="connsiteY1" fmla="*/ 0 h 2457785"/>
              <a:gd name="connsiteX2" fmla="*/ 9155184 w 9170673"/>
              <a:gd name="connsiteY2" fmla="*/ 2451580 h 2457785"/>
              <a:gd name="connsiteX3" fmla="*/ 0 w 9170673"/>
              <a:gd name="connsiteY3" fmla="*/ 2457785 h 2457785"/>
              <a:gd name="connsiteX4" fmla="*/ 2887 w 9170673"/>
              <a:gd name="connsiteY4" fmla="*/ 2375696 h 245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0673" h="2457785">
                <a:moveTo>
                  <a:pt x="2887" y="2375696"/>
                </a:moveTo>
                <a:cubicBezTo>
                  <a:pt x="23548" y="2372367"/>
                  <a:pt x="7344315" y="2502055"/>
                  <a:pt x="9170673" y="0"/>
                </a:cubicBezTo>
                <a:cubicBezTo>
                  <a:pt x="9168091" y="819774"/>
                  <a:pt x="9157766" y="1631806"/>
                  <a:pt x="9155184" y="2451580"/>
                </a:cubicBezTo>
                <a:lnTo>
                  <a:pt x="0" y="2457785"/>
                </a:lnTo>
                <a:cubicBezTo>
                  <a:pt x="-1" y="2415623"/>
                  <a:pt x="2888" y="2417858"/>
                  <a:pt x="2887" y="23756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07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729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9144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OAA-Fisheries-horizonta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4" y="6419088"/>
            <a:ext cx="1643940" cy="38874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accent1"/>
          </a:solidFill>
          <a:latin typeface="+mj-lt"/>
          <a:ea typeface="+mj-ea"/>
          <a:cs typeface="Arial Narrow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729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5" y="6419088"/>
            <a:ext cx="1643938" cy="38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86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FFFFFF"/>
          </a:solidFill>
          <a:latin typeface="+mj-lt"/>
          <a:ea typeface="+mj-ea"/>
          <a:cs typeface="Arial Narrow Bold"/>
        </a:defRPr>
      </a:lvl1pPr>
    </p:titleStyle>
    <p:bodyStyle>
      <a:lvl1pPr marL="0" indent="0" algn="r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01682" y="1141666"/>
            <a:ext cx="5485118" cy="13984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01682" y="2631403"/>
            <a:ext cx="5485117" cy="1277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Freeform 6"/>
          <p:cNvSpPr/>
          <p:nvPr userDrawn="1"/>
        </p:nvSpPr>
        <p:spPr>
          <a:xfrm>
            <a:off x="-9190" y="4417160"/>
            <a:ext cx="9170673" cy="2457785"/>
          </a:xfrm>
          <a:custGeom>
            <a:avLst/>
            <a:gdLst>
              <a:gd name="connsiteX0" fmla="*/ 0 w 10289745"/>
              <a:gd name="connsiteY0" fmla="*/ 2348314 h 2694297"/>
              <a:gd name="connsiteX1" fmla="*/ 9145997 w 10289745"/>
              <a:gd name="connsiteY1" fmla="*/ 81 h 2694297"/>
              <a:gd name="connsiteX2" fmla="*/ 9145997 w 10289745"/>
              <a:gd name="connsiteY2" fmla="*/ 2436173 h 2694297"/>
              <a:gd name="connsiteX3" fmla="*/ 0 w 10289745"/>
              <a:gd name="connsiteY3" fmla="*/ 2348314 h 2694297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2 w 10271923"/>
              <a:gd name="connsiteY0" fmla="*/ 1961048 h 2259210"/>
              <a:gd name="connsiteX1" fmla="*/ 9115022 w 10271923"/>
              <a:gd name="connsiteY1" fmla="*/ 0 h 2259210"/>
              <a:gd name="connsiteX2" fmla="*/ 9145999 w 10271923"/>
              <a:gd name="connsiteY2" fmla="*/ 2048907 h 2259210"/>
              <a:gd name="connsiteX3" fmla="*/ 2 w 10271923"/>
              <a:gd name="connsiteY3" fmla="*/ 1961048 h 2259210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1 w 10359948"/>
              <a:gd name="connsiteY0" fmla="*/ 2534080 h 2803153"/>
              <a:gd name="connsiteX1" fmla="*/ 9223441 w 10359948"/>
              <a:gd name="connsiteY1" fmla="*/ 0 h 2803153"/>
              <a:gd name="connsiteX2" fmla="*/ 9200208 w 10359948"/>
              <a:gd name="connsiteY2" fmla="*/ 2443835 h 2803153"/>
              <a:gd name="connsiteX3" fmla="*/ 1 w 10359948"/>
              <a:gd name="connsiteY3" fmla="*/ 2534080 h 2803153"/>
              <a:gd name="connsiteX0" fmla="*/ 2 w 10302373"/>
              <a:gd name="connsiteY0" fmla="*/ 2371463 h 2710654"/>
              <a:gd name="connsiteX1" fmla="*/ 9169233 w 10302373"/>
              <a:gd name="connsiteY1" fmla="*/ 0 h 2710654"/>
              <a:gd name="connsiteX2" fmla="*/ 9146000 w 10302373"/>
              <a:gd name="connsiteY2" fmla="*/ 2443835 h 2710654"/>
              <a:gd name="connsiteX3" fmla="*/ 2 w 10302373"/>
              <a:gd name="connsiteY3" fmla="*/ 2371463 h 2710654"/>
              <a:gd name="connsiteX0" fmla="*/ 22101 w 10324472"/>
              <a:gd name="connsiteY0" fmla="*/ 2371463 h 2601940"/>
              <a:gd name="connsiteX1" fmla="*/ 9191332 w 10324472"/>
              <a:gd name="connsiteY1" fmla="*/ 0 h 2601940"/>
              <a:gd name="connsiteX2" fmla="*/ 9168099 w 10324472"/>
              <a:gd name="connsiteY2" fmla="*/ 2443835 h 2601940"/>
              <a:gd name="connsiteX3" fmla="*/ 22101 w 10324472"/>
              <a:gd name="connsiteY3" fmla="*/ 2371463 h 2601940"/>
              <a:gd name="connsiteX0" fmla="*/ 454248 w 10756619"/>
              <a:gd name="connsiteY0" fmla="*/ 2371463 h 2635640"/>
              <a:gd name="connsiteX1" fmla="*/ 9623479 w 10756619"/>
              <a:gd name="connsiteY1" fmla="*/ 0 h 2635640"/>
              <a:gd name="connsiteX2" fmla="*/ 9600246 w 10756619"/>
              <a:gd name="connsiteY2" fmla="*/ 2443835 h 2635640"/>
              <a:gd name="connsiteX3" fmla="*/ 2243166 w 10756619"/>
              <a:gd name="connsiteY3" fmla="*/ 2466974 h 2635640"/>
              <a:gd name="connsiteX4" fmla="*/ 454248 w 10756619"/>
              <a:gd name="connsiteY4" fmla="*/ 2371463 h 2635640"/>
              <a:gd name="connsiteX0" fmla="*/ 1153431 w 11456764"/>
              <a:gd name="connsiteY0" fmla="*/ 2371463 h 2641277"/>
              <a:gd name="connsiteX1" fmla="*/ 10322662 w 11456764"/>
              <a:gd name="connsiteY1" fmla="*/ 0 h 2641277"/>
              <a:gd name="connsiteX2" fmla="*/ 10299429 w 11456764"/>
              <a:gd name="connsiteY2" fmla="*/ 2443835 h 2641277"/>
              <a:gd name="connsiteX3" fmla="*/ 1137944 w 11456764"/>
              <a:gd name="connsiteY3" fmla="*/ 2482461 h 2641277"/>
              <a:gd name="connsiteX4" fmla="*/ 1153431 w 11456764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482461"/>
              <a:gd name="connsiteX1" fmla="*/ 9184718 w 10318820"/>
              <a:gd name="connsiteY1" fmla="*/ 0 h 2482461"/>
              <a:gd name="connsiteX2" fmla="*/ 9161485 w 10318820"/>
              <a:gd name="connsiteY2" fmla="*/ 2443835 h 2482461"/>
              <a:gd name="connsiteX3" fmla="*/ 0 w 10318820"/>
              <a:gd name="connsiteY3" fmla="*/ 2482461 h 2482461"/>
              <a:gd name="connsiteX4" fmla="*/ 15487 w 10318820"/>
              <a:gd name="connsiteY4" fmla="*/ 2371463 h 2482461"/>
              <a:gd name="connsiteX0" fmla="*/ 15487 w 10252186"/>
              <a:gd name="connsiteY0" fmla="*/ 2371463 h 2482461"/>
              <a:gd name="connsiteX1" fmla="*/ 9184718 w 10252186"/>
              <a:gd name="connsiteY1" fmla="*/ 0 h 2482461"/>
              <a:gd name="connsiteX2" fmla="*/ 9022088 w 10252186"/>
              <a:gd name="connsiteY2" fmla="*/ 2242499 h 2482461"/>
              <a:gd name="connsiteX3" fmla="*/ 0 w 10252186"/>
              <a:gd name="connsiteY3" fmla="*/ 2482461 h 2482461"/>
              <a:gd name="connsiteX4" fmla="*/ 15487 w 10252186"/>
              <a:gd name="connsiteY4" fmla="*/ 2371463 h 2482461"/>
              <a:gd name="connsiteX0" fmla="*/ 15487 w 10311181"/>
              <a:gd name="connsiteY0" fmla="*/ 2371463 h 2482461"/>
              <a:gd name="connsiteX1" fmla="*/ 9184718 w 10311181"/>
              <a:gd name="connsiteY1" fmla="*/ 0 h 2482461"/>
              <a:gd name="connsiteX2" fmla="*/ 9145996 w 10311181"/>
              <a:gd name="connsiteY2" fmla="*/ 2443835 h 2482461"/>
              <a:gd name="connsiteX3" fmla="*/ 0 w 10311181"/>
              <a:gd name="connsiteY3" fmla="*/ 2482461 h 2482461"/>
              <a:gd name="connsiteX4" fmla="*/ 15487 w 10311181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45996 w 9184718"/>
              <a:gd name="connsiteY2" fmla="*/ 2443835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0 w 9215696"/>
              <a:gd name="connsiteY0" fmla="*/ 2371463 h 2482461"/>
              <a:gd name="connsiteX1" fmla="*/ 9215696 w 9215696"/>
              <a:gd name="connsiteY1" fmla="*/ 0 h 2482461"/>
              <a:gd name="connsiteX2" fmla="*/ 9207951 w 9215696"/>
              <a:gd name="connsiteY2" fmla="*/ 2459323 h 2482461"/>
              <a:gd name="connsiteX3" fmla="*/ 30978 w 9215696"/>
              <a:gd name="connsiteY3" fmla="*/ 2482461 h 2482461"/>
              <a:gd name="connsiteX4" fmla="*/ 0 w 9215696"/>
              <a:gd name="connsiteY4" fmla="*/ 2371463 h 2482461"/>
              <a:gd name="connsiteX0" fmla="*/ 0 w 9215696"/>
              <a:gd name="connsiteY0" fmla="*/ 2371463 h 2497949"/>
              <a:gd name="connsiteX1" fmla="*/ 9215696 w 9215696"/>
              <a:gd name="connsiteY1" fmla="*/ 0 h 2497949"/>
              <a:gd name="connsiteX2" fmla="*/ 9207951 w 9215696"/>
              <a:gd name="connsiteY2" fmla="*/ 2459323 h 2497949"/>
              <a:gd name="connsiteX3" fmla="*/ 2 w 9215696"/>
              <a:gd name="connsiteY3" fmla="*/ 2497949 h 2497949"/>
              <a:gd name="connsiteX4" fmla="*/ 0 w 9215696"/>
              <a:gd name="connsiteY4" fmla="*/ 2371463 h 2497949"/>
              <a:gd name="connsiteX0" fmla="*/ 0 w 9215696"/>
              <a:gd name="connsiteY0" fmla="*/ 2371463 h 2474718"/>
              <a:gd name="connsiteX1" fmla="*/ 9215696 w 9215696"/>
              <a:gd name="connsiteY1" fmla="*/ 0 h 2474718"/>
              <a:gd name="connsiteX2" fmla="*/ 9207951 w 9215696"/>
              <a:gd name="connsiteY2" fmla="*/ 2459323 h 2474718"/>
              <a:gd name="connsiteX3" fmla="*/ 30979 w 9215696"/>
              <a:gd name="connsiteY3" fmla="*/ 2474718 h 2474718"/>
              <a:gd name="connsiteX4" fmla="*/ 0 w 9215696"/>
              <a:gd name="connsiteY4" fmla="*/ 2371463 h 2474718"/>
              <a:gd name="connsiteX0" fmla="*/ 0 w 9208117"/>
              <a:gd name="connsiteY0" fmla="*/ 2371463 h 2474718"/>
              <a:gd name="connsiteX1" fmla="*/ 9184719 w 9208117"/>
              <a:gd name="connsiteY1" fmla="*/ 0 h 2474718"/>
              <a:gd name="connsiteX2" fmla="*/ 9207951 w 9208117"/>
              <a:gd name="connsiteY2" fmla="*/ 2459323 h 2474718"/>
              <a:gd name="connsiteX3" fmla="*/ 30979 w 9208117"/>
              <a:gd name="connsiteY3" fmla="*/ 2474718 h 2474718"/>
              <a:gd name="connsiteX4" fmla="*/ 0 w 9208117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15020 w 9184719"/>
              <a:gd name="connsiteY2" fmla="*/ 2381886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69230 w 9184719"/>
              <a:gd name="connsiteY2" fmla="*/ 2451580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67786"/>
              <a:gd name="connsiteY0" fmla="*/ 2375696 h 2474718"/>
              <a:gd name="connsiteX1" fmla="*/ 9167786 w 9167786"/>
              <a:gd name="connsiteY1" fmla="*/ 0 h 2474718"/>
              <a:gd name="connsiteX2" fmla="*/ 9152297 w 9167786"/>
              <a:gd name="connsiteY2" fmla="*/ 2451580 h 2474718"/>
              <a:gd name="connsiteX3" fmla="*/ 14046 w 9167786"/>
              <a:gd name="connsiteY3" fmla="*/ 2474718 h 2474718"/>
              <a:gd name="connsiteX4" fmla="*/ 0 w 9167786"/>
              <a:gd name="connsiteY4" fmla="*/ 2375696 h 2474718"/>
              <a:gd name="connsiteX0" fmla="*/ 2887 w 9170673"/>
              <a:gd name="connsiteY0" fmla="*/ 2375696 h 2474718"/>
              <a:gd name="connsiteX1" fmla="*/ 9170673 w 9170673"/>
              <a:gd name="connsiteY1" fmla="*/ 0 h 2474718"/>
              <a:gd name="connsiteX2" fmla="*/ 9155184 w 9170673"/>
              <a:gd name="connsiteY2" fmla="*/ 2451580 h 2474718"/>
              <a:gd name="connsiteX3" fmla="*/ 0 w 9170673"/>
              <a:gd name="connsiteY3" fmla="*/ 2474718 h 2474718"/>
              <a:gd name="connsiteX4" fmla="*/ 2887 w 9170673"/>
              <a:gd name="connsiteY4" fmla="*/ 2375696 h 2474718"/>
              <a:gd name="connsiteX0" fmla="*/ 2887 w 9170673"/>
              <a:gd name="connsiteY0" fmla="*/ 2375696 h 2457785"/>
              <a:gd name="connsiteX1" fmla="*/ 9170673 w 9170673"/>
              <a:gd name="connsiteY1" fmla="*/ 0 h 2457785"/>
              <a:gd name="connsiteX2" fmla="*/ 9155184 w 9170673"/>
              <a:gd name="connsiteY2" fmla="*/ 2451580 h 2457785"/>
              <a:gd name="connsiteX3" fmla="*/ 0 w 9170673"/>
              <a:gd name="connsiteY3" fmla="*/ 2457785 h 2457785"/>
              <a:gd name="connsiteX4" fmla="*/ 2887 w 9170673"/>
              <a:gd name="connsiteY4" fmla="*/ 2375696 h 245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0673" h="2457785">
                <a:moveTo>
                  <a:pt x="2887" y="2375696"/>
                </a:moveTo>
                <a:cubicBezTo>
                  <a:pt x="23548" y="2372367"/>
                  <a:pt x="7344315" y="2502055"/>
                  <a:pt x="9170673" y="0"/>
                </a:cubicBezTo>
                <a:cubicBezTo>
                  <a:pt x="9168091" y="819774"/>
                  <a:pt x="9157766" y="1631806"/>
                  <a:pt x="9155184" y="2451580"/>
                </a:cubicBezTo>
                <a:lnTo>
                  <a:pt x="0" y="2457785"/>
                </a:lnTo>
                <a:cubicBezTo>
                  <a:pt x="-1" y="2415623"/>
                  <a:pt x="2888" y="2417858"/>
                  <a:pt x="2887" y="2375696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462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8" r:id="rId6"/>
  </p:sldLayoutIdLst>
  <p:hf hdr="0"/>
  <p:txStyles>
    <p:titleStyle>
      <a:lvl1pPr algn="r" defTabSz="457200" rtl="0" eaLnBrk="1" latinLnBrk="0" hangingPunct="1">
        <a:lnSpc>
          <a:spcPct val="8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+mj-lt"/>
          <a:ea typeface="+mj-ea"/>
          <a:cs typeface="Arial Narrow Bold"/>
        </a:defRPr>
      </a:lvl1pPr>
    </p:titleStyle>
    <p:bodyStyle>
      <a:lvl1pPr marL="0" indent="0" algn="r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oral_illustration.png"/>
          <p:cNvPicPr>
            <a:picLocks noChangeAspect="1"/>
          </p:cNvPicPr>
          <p:nvPr/>
        </p:nvPicPr>
        <p:blipFill>
          <a:blip r:embed="rId2">
            <a:lum bright="54000" contrast="-71000"/>
          </a:blip>
          <a:stretch>
            <a:fillRect/>
          </a:stretch>
        </p:blipFill>
        <p:spPr>
          <a:xfrm>
            <a:off x="-1" y="2040467"/>
            <a:ext cx="9411221" cy="431461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729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U.S. Department of Commerce | National Oceanic and Atmospheric Administration | National Marine Fisheries Service | Page </a:t>
            </a:r>
            <a:fld id="{632D3AEB-7CBE-3049-91AC-335C6B4F5B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9144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NOAA-Fisheries-horizont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4" y="6419088"/>
            <a:ext cx="1643940" cy="388747"/>
          </a:xfrm>
          <a:prstGeom prst="rect">
            <a:avLst/>
          </a:prstGeom>
        </p:spPr>
      </p:pic>
      <p:sp>
        <p:nvSpPr>
          <p:cNvPr id="13" name="Text Placeholder 7"/>
          <p:cNvSpPr txBox="1">
            <a:spLocks/>
          </p:cNvSpPr>
          <p:nvPr/>
        </p:nvSpPr>
        <p:spPr>
          <a:xfrm>
            <a:off x="2291023" y="6254899"/>
            <a:ext cx="1293813" cy="5778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4200" b="1" kern="1200" cap="none" spc="0">
                <a:ln w="12700">
                  <a:solidFill>
                    <a:srgbClr val="D24B5F"/>
                  </a:solidFill>
                  <a:prstDash val="solid"/>
                </a:ln>
                <a:solidFill>
                  <a:srgbClr val="D24B5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 Bold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corals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accent1"/>
          </a:solidFill>
          <a:latin typeface="+mj-lt"/>
          <a:ea typeface="+mj-ea"/>
          <a:cs typeface="Arial Narrow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9714" y="1141666"/>
            <a:ext cx="6437086" cy="1398472"/>
          </a:xfrm>
        </p:spPr>
        <p:txBody>
          <a:bodyPr/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Recovery Plan for Elkhorn and Staghorn Corals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76293" y="2707457"/>
            <a:ext cx="6010507" cy="122443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Jennifer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Lee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Fisheries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Biologist, Fisheries Management Council  Liaison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NMFS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Southeast Regional Office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Protected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Resources Division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201988" y="4282302"/>
            <a:ext cx="5484812" cy="1260541"/>
          </a:xfrm>
        </p:spPr>
        <p:txBody>
          <a:bodyPr>
            <a:norm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 8, 2015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Assemble recovery implementation teams</a:t>
            </a:r>
          </a:p>
          <a:p>
            <a:pPr lvl="1"/>
            <a:r>
              <a:rPr lang="en-US" b="1" dirty="0" smtClean="0"/>
              <a:t>Prioritize actions</a:t>
            </a:r>
          </a:p>
          <a:p>
            <a:pPr lvl="1"/>
            <a:r>
              <a:rPr lang="en-US" b="1" dirty="0" smtClean="0"/>
              <a:t>Identify entities and funding sources to carry out actions</a:t>
            </a:r>
          </a:p>
          <a:p>
            <a:r>
              <a:rPr lang="en-US" b="1" dirty="0" smtClean="0"/>
              <a:t>International collaboration</a:t>
            </a:r>
          </a:p>
          <a:p>
            <a:pPr lvl="0"/>
            <a:r>
              <a:rPr lang="en-US" b="1" dirty="0">
                <a:solidFill>
                  <a:srgbClr val="00467F"/>
                </a:solidFill>
              </a:rPr>
              <a:t>Track recovery actions</a:t>
            </a:r>
          </a:p>
          <a:p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098" name="Picture 2" descr="O:\Species Conservation\Corals\Acropora\Photos\St John\StaghornFish--6655 [Rogers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877" y="3527438"/>
            <a:ext cx="3656294" cy="274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83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Information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486" y="2960352"/>
            <a:ext cx="3764845" cy="3074772"/>
          </a:xfrm>
        </p:spPr>
        <p:txBody>
          <a:bodyPr>
            <a:normAutofit fontScale="85000" lnSpcReduction="20000"/>
          </a:bodyPr>
          <a:lstStyle/>
          <a:p>
            <a:pPr algn="l">
              <a:spcAft>
                <a:spcPts val="1000"/>
              </a:spcAft>
            </a:pPr>
            <a:r>
              <a:rPr lang="en-US" sz="3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</a:t>
            </a:r>
            <a:r>
              <a:rPr lang="en-U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l"/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Alison Moulding</a:t>
            </a:r>
            <a:endParaRPr lang="en-US" sz="2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Alison.Moulding@noaa.gov</a:t>
            </a:r>
          </a:p>
          <a:p>
            <a:pPr algn="l"/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727-551-5607</a:t>
            </a:r>
          </a:p>
          <a:p>
            <a:pPr algn="l"/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l"/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Jennifer Moore</a:t>
            </a:r>
          </a:p>
          <a:p>
            <a:pPr lvl="0" algn="l"/>
            <a:r>
              <a:rPr lang="en-US" sz="2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Jennifer.Moore@noaa.gov</a:t>
            </a:r>
          </a:p>
          <a:p>
            <a:pPr lvl="0" algn="l"/>
            <a:r>
              <a:rPr lang="en-US" sz="2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727-551-5797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1555" y="1267797"/>
            <a:ext cx="7992534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Website</a:t>
            </a: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http://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sero.nmfs.noaa.gov/protected_resources/coral/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	</a:t>
            </a:r>
            <a:endParaRPr lang="en-US" sz="2400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41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Recovery Plan?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b="1" dirty="0" smtClean="0"/>
              <a:t>Mandated by the ESA unless it will not promote conservation of the species</a:t>
            </a:r>
          </a:p>
          <a:p>
            <a:pPr>
              <a:spcAft>
                <a:spcPts val="1000"/>
              </a:spcAft>
            </a:pPr>
            <a:r>
              <a:rPr lang="en-US" b="1" dirty="0"/>
              <a:t>Roadmap to species recovery that lays out where we need to go and how to get there</a:t>
            </a:r>
          </a:p>
          <a:p>
            <a:r>
              <a:rPr lang="en-US" b="1" dirty="0" smtClean="0"/>
              <a:t>Guidance document, not regulatory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914" y="4198409"/>
            <a:ext cx="2356755" cy="17675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89914" y="5917922"/>
            <a:ext cx="2492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Staghorn coral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83900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 of a Recovery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744" y="1393371"/>
            <a:ext cx="8229600" cy="4730837"/>
          </a:xfrm>
        </p:spPr>
        <p:txBody>
          <a:bodyPr>
            <a:normAutofit/>
          </a:bodyPr>
          <a:lstStyle/>
          <a:p>
            <a:pPr lvl="1">
              <a:spcAft>
                <a:spcPts val="1000"/>
              </a:spcAft>
            </a:pPr>
            <a:r>
              <a:rPr lang="en-US" b="1" dirty="0"/>
              <a:t>Objective, measurable criteria </a:t>
            </a:r>
          </a:p>
          <a:p>
            <a:pPr lvl="1">
              <a:spcAft>
                <a:spcPts val="1000"/>
              </a:spcAft>
            </a:pPr>
            <a:r>
              <a:rPr lang="en-US" b="1" dirty="0" smtClean="0"/>
              <a:t>Site-specific management </a:t>
            </a:r>
            <a:r>
              <a:rPr lang="en-US" b="1" dirty="0"/>
              <a:t>actions </a:t>
            </a:r>
            <a:endParaRPr lang="en-US" b="1" dirty="0" smtClean="0"/>
          </a:p>
          <a:p>
            <a:pPr lvl="1">
              <a:spcAft>
                <a:spcPts val="1000"/>
              </a:spcAft>
            </a:pPr>
            <a:r>
              <a:rPr lang="en-US" b="1" dirty="0" smtClean="0"/>
              <a:t>Estimates </a:t>
            </a:r>
            <a:r>
              <a:rPr lang="en-US" b="1" dirty="0"/>
              <a:t>of the time </a:t>
            </a:r>
            <a:r>
              <a:rPr lang="en-US" b="1" dirty="0" smtClean="0"/>
              <a:t>and the cost</a:t>
            </a:r>
          </a:p>
          <a:p>
            <a:pPr marL="457200" lvl="1" indent="0">
              <a:spcAft>
                <a:spcPts val="1000"/>
              </a:spcAft>
              <a:buNone/>
            </a:pP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407" y="3648720"/>
            <a:ext cx="3056937" cy="229270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82343" y="5985748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Elkhorn coral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407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4122"/>
            <a:ext cx="8229600" cy="4031208"/>
          </a:xfrm>
        </p:spPr>
        <p:txBody>
          <a:bodyPr>
            <a:normAutofit/>
          </a:bodyPr>
          <a:lstStyle/>
          <a:p>
            <a:r>
              <a:rPr lang="en-US" b="1" dirty="0" smtClean="0"/>
              <a:t>To </a:t>
            </a:r>
            <a:r>
              <a:rPr lang="en-US" b="1" dirty="0"/>
              <a:t>increase the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abundance</a:t>
            </a:r>
            <a:r>
              <a:rPr lang="en-US" b="1" dirty="0"/>
              <a:t> and protect the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genetic diversity </a:t>
            </a:r>
            <a:r>
              <a:rPr lang="en-US" b="1" dirty="0"/>
              <a:t>of elkhorn and staghorn coral populations throughout their geographical </a:t>
            </a:r>
            <a:r>
              <a:rPr lang="en-US" b="1" dirty="0" smtClean="0"/>
              <a:t>ranges</a:t>
            </a:r>
          </a:p>
          <a:p>
            <a:r>
              <a:rPr lang="en-US" b="1" dirty="0" smtClean="0"/>
              <a:t> Sufficiently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abate threats </a:t>
            </a:r>
            <a:r>
              <a:rPr lang="en-US" b="1" dirty="0"/>
              <a:t>to warrant delisting of both species.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U.S. Department of Commerce | National Oceanic and Atmospheric Administration | National Marine Fisheries Service | Page </a:t>
            </a:r>
            <a:fld id="{632D3AEB-7CBE-3049-91AC-335C6B4F5BF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32912" y="180463"/>
            <a:ext cx="8911088" cy="12237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z="3600" b="1" dirty="0" smtClean="0">
                <a:solidFill>
                  <a:srgbClr val="008998"/>
                </a:solidFill>
              </a:rPr>
              <a:t>Goal </a:t>
            </a:r>
            <a:r>
              <a:rPr lang="en-US" sz="3600" b="1" i="1" dirty="0" smtClean="0">
                <a:solidFill>
                  <a:srgbClr val="008998"/>
                </a:solidFill>
              </a:rPr>
              <a:t>- Acropora</a:t>
            </a:r>
            <a:r>
              <a:rPr lang="en-US" sz="3600" b="1" dirty="0" smtClean="0">
                <a:solidFill>
                  <a:srgbClr val="008998"/>
                </a:solidFill>
              </a:rPr>
              <a:t> Recovery Plan</a:t>
            </a:r>
          </a:p>
        </p:txBody>
      </p:sp>
      <p:pic>
        <p:nvPicPr>
          <p:cNvPr id="5122" name="Picture 2" descr="O:\Species Conservation\Corals\Acropora\Photos\Vega Baja\NOAA_RC_PuertoRico_Coral_VegaBaja_013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85" y="4065798"/>
            <a:ext cx="2619731" cy="196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2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Acropora Recovery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7293"/>
            <a:ext cx="6699956" cy="4832263"/>
          </a:xfrm>
        </p:spPr>
        <p:txBody>
          <a:bodyPr>
            <a:normAutofit fontScale="70000" lnSpcReduction="20000"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sz="3400" b="1" dirty="0" smtClean="0"/>
              <a:t>Population-Based </a:t>
            </a:r>
            <a:r>
              <a:rPr lang="en-US" sz="3400" b="1" dirty="0"/>
              <a:t>Criteria</a:t>
            </a:r>
          </a:p>
          <a:p>
            <a:pPr marL="914400" lvl="1" indent="-514350"/>
            <a:r>
              <a:rPr lang="en-US" sz="3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Abundance</a:t>
            </a:r>
          </a:p>
          <a:p>
            <a:pPr marL="914400" lvl="1" indent="-514350"/>
            <a:r>
              <a:rPr lang="en-US" sz="3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Genetic diversity</a:t>
            </a:r>
          </a:p>
          <a:p>
            <a:pPr marL="914400" lvl="1" indent="-514350">
              <a:spcAft>
                <a:spcPts val="600"/>
              </a:spcAft>
            </a:pPr>
            <a:r>
              <a:rPr lang="en-US" sz="3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Recruitment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sz="3400" b="1" dirty="0" smtClean="0"/>
              <a:t>Threat-Based Criteria</a:t>
            </a:r>
          </a:p>
          <a:p>
            <a:pPr marL="914400" lvl="1" indent="-514350"/>
            <a:r>
              <a:rPr lang="en-US" sz="3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Disease (Interim)</a:t>
            </a:r>
          </a:p>
          <a:p>
            <a:pPr marL="914400" lvl="1" indent="-514350"/>
            <a:r>
              <a:rPr lang="en-US" sz="3400" b="1" dirty="0">
                <a:solidFill>
                  <a:schemeClr val="tx2">
                    <a:lumMod val="60000"/>
                    <a:lumOff val="40000"/>
                  </a:schemeClr>
                </a:solidFill>
                <a:ea typeface="Times New Roman"/>
              </a:rPr>
              <a:t>Ocean Temperature and Acidification </a:t>
            </a:r>
          </a:p>
          <a:p>
            <a:pPr marL="914400" lvl="1" indent="-514350"/>
            <a:r>
              <a:rPr lang="en-US" sz="3400" b="1" dirty="0">
                <a:solidFill>
                  <a:schemeClr val="tx2">
                    <a:lumMod val="60000"/>
                    <a:lumOff val="40000"/>
                  </a:schemeClr>
                </a:solidFill>
                <a:ea typeface="Times New Roman"/>
              </a:rPr>
              <a:t>Loss of Recruitment Habitat </a:t>
            </a:r>
          </a:p>
          <a:p>
            <a:pPr marL="914400" lvl="1" indent="-514350"/>
            <a:r>
              <a:rPr lang="en-US" sz="3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Land-Based Sources of Pollution (Interim</a:t>
            </a:r>
            <a:r>
              <a:rPr lang="en-US" sz="3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  <a:p>
            <a:pPr marL="914400" lvl="1" indent="-514350"/>
            <a:r>
              <a:rPr lang="en-US" sz="3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Regulatory Mechanisms</a:t>
            </a:r>
          </a:p>
          <a:p>
            <a:pPr marL="914400" lvl="1" indent="-514350"/>
            <a:r>
              <a:rPr lang="en-US" sz="3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Abrasion </a:t>
            </a:r>
            <a:r>
              <a:rPr lang="en-US" sz="3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and Breakage </a:t>
            </a:r>
          </a:p>
          <a:p>
            <a:pPr marL="914400" lvl="1" indent="-514350"/>
            <a:r>
              <a:rPr lang="en-US" sz="3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Predation (Interim)</a:t>
            </a:r>
            <a:endParaRPr lang="en-US" sz="3400" b="1" dirty="0">
              <a:solidFill>
                <a:schemeClr val="tx2">
                  <a:lumMod val="60000"/>
                  <a:lumOff val="40000"/>
                </a:schemeClr>
              </a:solidFill>
              <a:ea typeface="Times New Roman"/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13" y="1023257"/>
            <a:ext cx="3206044" cy="240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0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36528"/>
            <a:ext cx="8229600" cy="676014"/>
          </a:xfrm>
        </p:spPr>
        <p:txBody>
          <a:bodyPr/>
          <a:lstStyle/>
          <a:p>
            <a:r>
              <a:rPr lang="en-US" dirty="0" smtClean="0"/>
              <a:t>Abrasion and Breakage Criterion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885" y="1611629"/>
            <a:ext cx="8142515" cy="452596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Appropriate and effective regulatory, response, restoration, and enforcement mechanisms are in place domestically and internationally for both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planned and unplanned impacts</a:t>
            </a:r>
            <a:r>
              <a:rPr lang="en-US" b="1" dirty="0"/>
              <a:t>.  </a:t>
            </a:r>
            <a:endParaRPr lang="en-US" b="1" dirty="0" smtClean="0"/>
          </a:p>
          <a:p>
            <a:r>
              <a:rPr lang="en-US" b="1" dirty="0" smtClean="0"/>
              <a:t>For </a:t>
            </a:r>
            <a:r>
              <a:rPr lang="en-US" b="1" dirty="0"/>
              <a:t>planned impacts (e.g., marine construction), project planning should ensure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no net loss </a:t>
            </a:r>
            <a:r>
              <a:rPr lang="en-US" b="1" dirty="0"/>
              <a:t>of listed corals.  </a:t>
            </a:r>
            <a:endParaRPr lang="en-US" b="1" dirty="0" smtClean="0"/>
          </a:p>
          <a:p>
            <a:r>
              <a:rPr lang="en-US" b="1" dirty="0" smtClean="0"/>
              <a:t>Where </a:t>
            </a:r>
            <a:r>
              <a:rPr lang="en-US" b="1" dirty="0"/>
              <a:t>natural or anthropogenic impacts do occur, an effective and complete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response plan</a:t>
            </a:r>
            <a:r>
              <a:rPr lang="en-US" b="1" dirty="0"/>
              <a:t>, including appropriate compensatory and site restoration, is executed.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2" descr="O:\Species Conservation\Corals\Acropora\Photos\SR IMAGES\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557" y="199208"/>
            <a:ext cx="1883228" cy="141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68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Recovery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24 Recovery actions</a:t>
            </a:r>
          </a:p>
          <a:p>
            <a:pPr lvl="0"/>
            <a:r>
              <a:rPr lang="en-US" b="1" dirty="0" smtClean="0"/>
              <a:t>Research </a:t>
            </a:r>
            <a:r>
              <a:rPr lang="en-US" b="1" dirty="0"/>
              <a:t>and monitoring</a:t>
            </a:r>
          </a:p>
          <a:p>
            <a:pPr lvl="0"/>
            <a:r>
              <a:rPr lang="en-US" b="1" dirty="0"/>
              <a:t>Reduction </a:t>
            </a:r>
            <a:r>
              <a:rPr lang="en-US" b="1" dirty="0" smtClean="0"/>
              <a:t>or </a:t>
            </a:r>
            <a:r>
              <a:rPr lang="en-US" b="1" dirty="0"/>
              <a:t>elimination of threats</a:t>
            </a:r>
          </a:p>
          <a:p>
            <a:pPr lvl="0"/>
            <a:r>
              <a:rPr lang="en-US" b="1" dirty="0" smtClean="0"/>
              <a:t>Population enhancement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2" descr="O:\Species Conservation\Corals\Acropora\Photos\Flat Key\Flat Key\IMG_07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3726484"/>
            <a:ext cx="3390899" cy="254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58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689"/>
            <a:ext cx="8229600" cy="676014"/>
          </a:xfrm>
        </p:spPr>
        <p:txBody>
          <a:bodyPr>
            <a:normAutofit/>
          </a:bodyPr>
          <a:lstStyle/>
          <a:p>
            <a:r>
              <a:rPr lang="en-US" dirty="0" smtClean="0"/>
              <a:t>Recovery Actions – Threat Reduction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9703"/>
            <a:ext cx="8229600" cy="532161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600" b="1" dirty="0" smtClean="0"/>
              <a:t>Three Recovery Actions For Address Abrasion and Breakage: </a:t>
            </a:r>
          </a:p>
          <a:p>
            <a:pPr lvl="1">
              <a:spcAft>
                <a:spcPts val="600"/>
              </a:spcAft>
            </a:pPr>
            <a:r>
              <a:rPr lang="en-US" sz="2600" b="1" dirty="0" smtClean="0"/>
              <a:t>Respond </a:t>
            </a:r>
            <a:r>
              <a:rPr lang="en-US" sz="2600" b="1" dirty="0"/>
              <a:t>to 50 Percent of Known Physical Disturbance </a:t>
            </a:r>
            <a:r>
              <a:rPr lang="en-US" sz="2600" b="1" dirty="0" smtClean="0"/>
              <a:t>Events (Action 19) </a:t>
            </a:r>
            <a:endParaRPr lang="en-US" sz="2600" b="1" dirty="0"/>
          </a:p>
          <a:p>
            <a:pPr lvl="1">
              <a:spcAft>
                <a:spcPts val="600"/>
              </a:spcAft>
            </a:pPr>
            <a:r>
              <a:rPr lang="en-US" sz="2600" b="1" dirty="0" smtClean="0"/>
              <a:t>Reduce </a:t>
            </a:r>
            <a:r>
              <a:rPr lang="en-US" sz="2600" b="1" dirty="0"/>
              <a:t>Impacts from Planned Physical Disturbances — No Net Loss from Development </a:t>
            </a:r>
            <a:r>
              <a:rPr lang="en-US" sz="2600" b="1" dirty="0" smtClean="0"/>
              <a:t>Projects (Action </a:t>
            </a:r>
            <a:r>
              <a:rPr lang="en-US" sz="2600" b="1" dirty="0" smtClean="0"/>
              <a:t>20) </a:t>
            </a:r>
          </a:p>
          <a:p>
            <a:pPr lvl="1">
              <a:spcAft>
                <a:spcPts val="600"/>
              </a:spcAft>
            </a:pPr>
            <a:r>
              <a:rPr lang="en-US" sz="2600" b="1" dirty="0" smtClean="0"/>
              <a:t>Implement </a:t>
            </a:r>
            <a:r>
              <a:rPr lang="en-US" sz="2600" b="1" dirty="0"/>
              <a:t>Protective and Preventative Measures to Reduce Physical Impacts (Action </a:t>
            </a:r>
            <a:r>
              <a:rPr lang="en-US" sz="2600" b="1" dirty="0" smtClean="0"/>
              <a:t>21)</a:t>
            </a:r>
            <a:endParaRPr lang="en-US" sz="2600" b="1" dirty="0"/>
          </a:p>
          <a:p>
            <a:pPr lvl="1">
              <a:spcAft>
                <a:spcPts val="600"/>
              </a:spcAft>
            </a:pPr>
            <a:endParaRPr lang="en-US" sz="2600" b="1" dirty="0"/>
          </a:p>
          <a:p>
            <a:pPr marL="457200" lvl="1" indent="0">
              <a:spcBef>
                <a:spcPts val="100"/>
              </a:spcBef>
              <a:buNone/>
            </a:pP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88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Removal from the list of threatened and endangered species can only occur if the species are recovered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throughout their ranges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Estimated cost &gt; $255 million dollars for actions in US jurisdiction</a:t>
            </a:r>
          </a:p>
          <a:p>
            <a:pPr lvl="1">
              <a:buSzPct val="80000"/>
              <a:buFont typeface="Wingdings" panose="05000000000000000000" pitchFamily="2" charset="2"/>
              <a:buChar char="§"/>
            </a:pPr>
            <a:r>
              <a:rPr lang="en-US" sz="2800" b="1" dirty="0" smtClean="0"/>
              <a:t>Severe underestimate due to costs of actions in foreign countries, and costs </a:t>
            </a:r>
            <a:r>
              <a:rPr lang="en-US" sz="2800" b="1" dirty="0"/>
              <a:t>of some </a:t>
            </a:r>
            <a:r>
              <a:rPr lang="en-US" sz="2800" b="1" dirty="0" smtClean="0"/>
              <a:t>actions are undeterminable</a:t>
            </a:r>
          </a:p>
          <a:p>
            <a:pPr>
              <a:buSzPct val="80000"/>
              <a:buFont typeface="Arial" panose="020B0604020202020204" pitchFamily="34" charset="0"/>
              <a:buChar char="•"/>
            </a:pPr>
            <a:r>
              <a:rPr lang="en-US" b="1" dirty="0" smtClean="0"/>
              <a:t>Estimated 400 years to achieve recovery</a:t>
            </a:r>
          </a:p>
          <a:p>
            <a:pPr marL="5715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71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AA Fisheries Content Slides">
  <a:themeElements>
    <a:clrScheme name="Custom 11">
      <a:dk1>
        <a:sysClr val="windowText" lastClr="000000"/>
      </a:dk1>
      <a:lt1>
        <a:sysClr val="window" lastClr="FFFFFF"/>
      </a:lt1>
      <a:dk2>
        <a:srgbClr val="00467F"/>
      </a:dk2>
      <a:lt2>
        <a:srgbClr val="CCE7EA"/>
      </a:lt2>
      <a:accent1>
        <a:srgbClr val="008998"/>
      </a:accent1>
      <a:accent2>
        <a:srgbClr val="CC9C4A"/>
      </a:accent2>
      <a:accent3>
        <a:srgbClr val="EA7125"/>
      </a:accent3>
      <a:accent4>
        <a:srgbClr val="738539"/>
      </a:accent4>
      <a:accent5>
        <a:srgbClr val="9C552D"/>
      </a:accent5>
      <a:accent6>
        <a:srgbClr val="C0311A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NOAA Divider Slides">
  <a:themeElements>
    <a:clrScheme name="Custom 11">
      <a:dk1>
        <a:sysClr val="windowText" lastClr="000000"/>
      </a:dk1>
      <a:lt1>
        <a:sysClr val="window" lastClr="FFFFFF"/>
      </a:lt1>
      <a:dk2>
        <a:srgbClr val="00467F"/>
      </a:dk2>
      <a:lt2>
        <a:srgbClr val="CCE7EA"/>
      </a:lt2>
      <a:accent1>
        <a:srgbClr val="008998"/>
      </a:accent1>
      <a:accent2>
        <a:srgbClr val="CC9C4A"/>
      </a:accent2>
      <a:accent3>
        <a:srgbClr val="EA7125"/>
      </a:accent3>
      <a:accent4>
        <a:srgbClr val="738539"/>
      </a:accent4>
      <a:accent5>
        <a:srgbClr val="9C552D"/>
      </a:accent5>
      <a:accent6>
        <a:srgbClr val="C0311A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NOAA Title Options">
  <a:themeElements>
    <a:clrScheme name="Custom 11">
      <a:dk1>
        <a:sysClr val="windowText" lastClr="000000"/>
      </a:dk1>
      <a:lt1>
        <a:sysClr val="window" lastClr="FFFFFF"/>
      </a:lt1>
      <a:dk2>
        <a:srgbClr val="00467F"/>
      </a:dk2>
      <a:lt2>
        <a:srgbClr val="CCE7EA"/>
      </a:lt2>
      <a:accent1>
        <a:srgbClr val="008998"/>
      </a:accent1>
      <a:accent2>
        <a:srgbClr val="CC9C4A"/>
      </a:accent2>
      <a:accent3>
        <a:srgbClr val="EA7125"/>
      </a:accent3>
      <a:accent4>
        <a:srgbClr val="738539"/>
      </a:accent4>
      <a:accent5>
        <a:srgbClr val="9C552D"/>
      </a:accent5>
      <a:accent6>
        <a:srgbClr val="C0311A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NOAA Fisheries Content Slides">
  <a:themeElements>
    <a:clrScheme name="Custom 11">
      <a:dk1>
        <a:sysClr val="windowText" lastClr="000000"/>
      </a:dk1>
      <a:lt1>
        <a:sysClr val="window" lastClr="FFFFFF"/>
      </a:lt1>
      <a:dk2>
        <a:srgbClr val="00467F"/>
      </a:dk2>
      <a:lt2>
        <a:srgbClr val="CCE7EA"/>
      </a:lt2>
      <a:accent1>
        <a:srgbClr val="008998"/>
      </a:accent1>
      <a:accent2>
        <a:srgbClr val="CC9C4A"/>
      </a:accent2>
      <a:accent3>
        <a:srgbClr val="EA7125"/>
      </a:accent3>
      <a:accent4>
        <a:srgbClr val="738539"/>
      </a:accent4>
      <a:accent5>
        <a:srgbClr val="9C552D"/>
      </a:accent5>
      <a:accent6>
        <a:srgbClr val="C0311A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10968</TotalTime>
  <Words>468</Words>
  <Application>Microsoft Office PowerPoint</Application>
  <PresentationFormat>On-screen Show (4:3)</PresentationFormat>
  <Paragraphs>91</Paragraphs>
  <Slides>11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NOAA Fisheries Content Slides</vt:lpstr>
      <vt:lpstr>NOAA Divider Slides</vt:lpstr>
      <vt:lpstr>NOAA Title Options</vt:lpstr>
      <vt:lpstr>1_NOAA Fisheries Content Slides</vt:lpstr>
      <vt:lpstr>Recovery Plan for Elkhorn and Staghorn Corals</vt:lpstr>
      <vt:lpstr>What is a Recovery Plan?</vt:lpstr>
      <vt:lpstr>Components of a Recovery Plan</vt:lpstr>
      <vt:lpstr>PowerPoint Presentation</vt:lpstr>
      <vt:lpstr>Acropora Recovery Plan</vt:lpstr>
      <vt:lpstr>Abrasion and Breakage Criterion</vt:lpstr>
      <vt:lpstr>Recovery Approach</vt:lpstr>
      <vt:lpstr>Recovery Actions – Threat Reduction</vt:lpstr>
      <vt:lpstr>Recovery</vt:lpstr>
      <vt:lpstr>Next Steps</vt:lpstr>
      <vt:lpstr>More Information</vt:lpstr>
    </vt:vector>
  </TitlesOfParts>
  <Company>Janin/Cliff Design,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James Durham</dc:creator>
  <cp:lastModifiedBy>Jennifer Lee</cp:lastModifiedBy>
  <cp:revision>340</cp:revision>
  <cp:lastPrinted>2015-06-08T16:03:31Z</cp:lastPrinted>
  <dcterms:created xsi:type="dcterms:W3CDTF">2012-07-23T20:47:30Z</dcterms:created>
  <dcterms:modified xsi:type="dcterms:W3CDTF">2015-06-08T17:26:15Z</dcterms:modified>
</cp:coreProperties>
</file>