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7" r:id="rId2"/>
    <p:sldId id="259" r:id="rId3"/>
    <p:sldId id="262" r:id="rId4"/>
    <p:sldId id="263" r:id="rId5"/>
    <p:sldId id="264" r:id="rId6"/>
    <p:sldId id="266" r:id="rId7"/>
    <p:sldId id="260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339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2BF8CFE-A793-45B4-A433-2CD34F81CA27}" type="doc">
      <dgm:prSet loTypeId="urn:microsoft.com/office/officeart/2005/8/layout/hierarchy3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4685A71-AA27-4599-A255-E284A6DE4DBA}">
      <dgm:prSet phldrT="[Text]"/>
      <dgm:spPr/>
      <dgm:t>
        <a:bodyPr/>
        <a:lstStyle/>
        <a:p>
          <a:r>
            <a:rPr lang="en-US" dirty="0" smtClean="0"/>
            <a:t>Bottom Habitat </a:t>
          </a:r>
          <a:endParaRPr lang="en-US" dirty="0"/>
        </a:p>
      </dgm:t>
    </dgm:pt>
    <dgm:pt modelId="{93D43790-7B2D-44D6-9110-19047775B962}" type="parTrans" cxnId="{F5CBB615-6192-42F2-BAE4-F22E71436984}">
      <dgm:prSet/>
      <dgm:spPr/>
      <dgm:t>
        <a:bodyPr/>
        <a:lstStyle/>
        <a:p>
          <a:endParaRPr lang="en-US"/>
        </a:p>
      </dgm:t>
    </dgm:pt>
    <dgm:pt modelId="{D06A743D-FA68-435D-BB93-708DEC09B5AF}" type="sibTrans" cxnId="{F5CBB615-6192-42F2-BAE4-F22E71436984}">
      <dgm:prSet/>
      <dgm:spPr/>
      <dgm:t>
        <a:bodyPr/>
        <a:lstStyle/>
        <a:p>
          <a:endParaRPr lang="en-US"/>
        </a:p>
      </dgm:t>
    </dgm:pt>
    <dgm:pt modelId="{C2396155-9596-41A4-BFA7-C05BD2FF802E}">
      <dgm:prSet phldrT="[Text]"/>
      <dgm:spPr/>
      <dgm:t>
        <a:bodyPr/>
        <a:lstStyle/>
        <a:p>
          <a:r>
            <a:rPr lang="en-US" dirty="0" smtClean="0"/>
            <a:t>Habitat AP State-Sub Panels Review Revise Core Team Members</a:t>
          </a:r>
          <a:endParaRPr lang="en-US" dirty="0"/>
        </a:p>
      </dgm:t>
    </dgm:pt>
    <dgm:pt modelId="{ED13353F-7457-4810-9A4C-C6F232622822}" type="parTrans" cxnId="{7F3B500D-314B-4BD1-B026-E008CEC28D14}">
      <dgm:prSet/>
      <dgm:spPr/>
      <dgm:t>
        <a:bodyPr/>
        <a:lstStyle/>
        <a:p>
          <a:endParaRPr lang="en-US"/>
        </a:p>
      </dgm:t>
    </dgm:pt>
    <dgm:pt modelId="{E0D17FCE-A117-4E82-B407-486282439AEC}" type="sibTrans" cxnId="{7F3B500D-314B-4BD1-B026-E008CEC28D14}">
      <dgm:prSet/>
      <dgm:spPr/>
      <dgm:t>
        <a:bodyPr/>
        <a:lstStyle/>
        <a:p>
          <a:endParaRPr lang="en-US"/>
        </a:p>
      </dgm:t>
    </dgm:pt>
    <dgm:pt modelId="{BAEA07B3-E46F-4F78-A5B6-BA551AC15DB3}">
      <dgm:prSet phldrT="[Text]"/>
      <dgm:spPr/>
      <dgm:t>
        <a:bodyPr/>
        <a:lstStyle/>
        <a:p>
          <a:r>
            <a:rPr lang="en-US" dirty="0" smtClean="0"/>
            <a:t>Members  Appointed by State AP Chairs,  GSAA HE IATT, SARP and SALCC Participants</a:t>
          </a:r>
          <a:endParaRPr lang="en-US" dirty="0"/>
        </a:p>
      </dgm:t>
    </dgm:pt>
    <dgm:pt modelId="{F08FA1CA-FB5F-464D-8E66-97A8F19F7A4E}" type="parTrans" cxnId="{B75582D5-E264-421C-8294-540B351994B3}">
      <dgm:prSet/>
      <dgm:spPr/>
      <dgm:t>
        <a:bodyPr/>
        <a:lstStyle/>
        <a:p>
          <a:endParaRPr lang="en-US"/>
        </a:p>
      </dgm:t>
    </dgm:pt>
    <dgm:pt modelId="{C9F62A08-10E2-481E-BC98-A8F50D3F4517}" type="sibTrans" cxnId="{B75582D5-E264-421C-8294-540B351994B3}">
      <dgm:prSet/>
      <dgm:spPr/>
      <dgm:t>
        <a:bodyPr/>
        <a:lstStyle/>
        <a:p>
          <a:endParaRPr lang="en-US"/>
        </a:p>
      </dgm:t>
    </dgm:pt>
    <dgm:pt modelId="{2EBD9FED-E01B-4462-A6FC-04F30A3BB23B}">
      <dgm:prSet phldrT="[Text]"/>
      <dgm:spPr/>
      <dgm:t>
        <a:bodyPr/>
        <a:lstStyle/>
        <a:p>
          <a:r>
            <a:rPr lang="en-US" dirty="0" smtClean="0"/>
            <a:t>Artificial Reefs</a:t>
          </a:r>
          <a:endParaRPr lang="en-US" dirty="0"/>
        </a:p>
      </dgm:t>
    </dgm:pt>
    <dgm:pt modelId="{AAF12D60-A275-48B5-9D67-58AF47C1F524}" type="parTrans" cxnId="{8EAB05CC-05FE-4F3E-9212-5DAA2DEC6032}">
      <dgm:prSet/>
      <dgm:spPr/>
      <dgm:t>
        <a:bodyPr/>
        <a:lstStyle/>
        <a:p>
          <a:endParaRPr lang="en-US"/>
        </a:p>
      </dgm:t>
    </dgm:pt>
    <dgm:pt modelId="{AE196B1C-FC75-4E4C-812A-5756DE83DC4B}" type="sibTrans" cxnId="{8EAB05CC-05FE-4F3E-9212-5DAA2DEC6032}">
      <dgm:prSet/>
      <dgm:spPr/>
      <dgm:t>
        <a:bodyPr/>
        <a:lstStyle/>
        <a:p>
          <a:endParaRPr lang="en-US"/>
        </a:p>
      </dgm:t>
    </dgm:pt>
    <dgm:pt modelId="{97080AD8-F46A-4E67-9D16-E5652D845F16}">
      <dgm:prSet phldrT="[Text]"/>
      <dgm:spPr/>
      <dgm:t>
        <a:bodyPr/>
        <a:lstStyle/>
        <a:p>
          <a:r>
            <a:rPr lang="en-US" dirty="0" smtClean="0"/>
            <a:t>Pelagic Habitat</a:t>
          </a:r>
          <a:endParaRPr lang="en-US" dirty="0"/>
        </a:p>
      </dgm:t>
    </dgm:pt>
    <dgm:pt modelId="{E73471DB-B57A-451F-98A8-8115273707C9}" type="parTrans" cxnId="{88EDB8C6-FB7F-4E90-B80F-9EA569E2F245}">
      <dgm:prSet/>
      <dgm:spPr/>
      <dgm:t>
        <a:bodyPr/>
        <a:lstStyle/>
        <a:p>
          <a:endParaRPr lang="en-US"/>
        </a:p>
      </dgm:t>
    </dgm:pt>
    <dgm:pt modelId="{CB90A904-F226-4C60-A1B4-29BB53FC3531}" type="sibTrans" cxnId="{88EDB8C6-FB7F-4E90-B80F-9EA569E2F245}">
      <dgm:prSet/>
      <dgm:spPr/>
      <dgm:t>
        <a:bodyPr/>
        <a:lstStyle/>
        <a:p>
          <a:endParaRPr lang="en-US"/>
        </a:p>
      </dgm:t>
    </dgm:pt>
    <dgm:pt modelId="{E1E63D4B-0246-4395-AF2D-C9AE7E337B53}">
      <dgm:prSet phldrT="[Text]"/>
      <dgm:spPr/>
      <dgm:t>
        <a:bodyPr/>
        <a:lstStyle/>
        <a:p>
          <a:r>
            <a:rPr lang="en-US" dirty="0" smtClean="0"/>
            <a:t>SECOORA </a:t>
          </a:r>
          <a:r>
            <a:rPr lang="en-US" dirty="0" smtClean="0"/>
            <a:t>Partners</a:t>
          </a:r>
        </a:p>
        <a:p>
          <a:r>
            <a:rPr lang="en-US" dirty="0" smtClean="0"/>
            <a:t>Build on Fishery  Team Named at May 2014 SECOORA Meeting</a:t>
          </a:r>
          <a:endParaRPr lang="en-US" dirty="0"/>
        </a:p>
      </dgm:t>
    </dgm:pt>
    <dgm:pt modelId="{1652939E-8775-4D14-BAA5-C6DE98C94837}" type="parTrans" cxnId="{36B844C0-F076-4702-93B7-730A1AE161BD}">
      <dgm:prSet/>
      <dgm:spPr/>
      <dgm:t>
        <a:bodyPr/>
        <a:lstStyle/>
        <a:p>
          <a:endParaRPr lang="en-US"/>
        </a:p>
      </dgm:t>
    </dgm:pt>
    <dgm:pt modelId="{7E92B592-65A3-487B-AE93-06D216F4BD1F}" type="sibTrans" cxnId="{36B844C0-F076-4702-93B7-730A1AE161BD}">
      <dgm:prSet/>
      <dgm:spPr/>
      <dgm:t>
        <a:bodyPr/>
        <a:lstStyle/>
        <a:p>
          <a:endParaRPr lang="en-US"/>
        </a:p>
      </dgm:t>
    </dgm:pt>
    <dgm:pt modelId="{4A707E72-0F44-4E6D-B9F9-875AA8076A85}">
      <dgm:prSet/>
      <dgm:spPr/>
      <dgm:t>
        <a:bodyPr/>
        <a:lstStyle/>
        <a:p>
          <a:r>
            <a:rPr lang="en-US" dirty="0" smtClean="0"/>
            <a:t>Additional Participants GSAA HE IATT, SARP S&amp;D Committee and SALCC Participants</a:t>
          </a:r>
          <a:endParaRPr lang="en-US" dirty="0"/>
        </a:p>
      </dgm:t>
    </dgm:pt>
    <dgm:pt modelId="{F31D4A6F-1E65-47FF-AE91-4D7E08D8F866}" type="parTrans" cxnId="{6C233FAE-8B10-486F-87D3-14D2AFD88A96}">
      <dgm:prSet/>
      <dgm:spPr/>
      <dgm:t>
        <a:bodyPr/>
        <a:lstStyle/>
        <a:p>
          <a:endParaRPr lang="en-US"/>
        </a:p>
      </dgm:t>
    </dgm:pt>
    <dgm:pt modelId="{DAAE3733-38AA-41BD-81F0-201E7375D080}" type="sibTrans" cxnId="{6C233FAE-8B10-486F-87D3-14D2AFD88A96}">
      <dgm:prSet/>
      <dgm:spPr/>
      <dgm:t>
        <a:bodyPr/>
        <a:lstStyle/>
        <a:p>
          <a:endParaRPr lang="en-US"/>
        </a:p>
      </dgm:t>
    </dgm:pt>
    <dgm:pt modelId="{A7BFF6D6-493E-47B0-BA3B-EB468FAAF478}">
      <dgm:prSet phldrT="[Text]"/>
      <dgm:spPr/>
      <dgm:t>
        <a:bodyPr/>
        <a:lstStyle/>
        <a:p>
          <a:r>
            <a:rPr lang="en-US" dirty="0" smtClean="0"/>
            <a:t>Fisheries Oceanography</a:t>
          </a:r>
          <a:endParaRPr lang="en-US" dirty="0"/>
        </a:p>
      </dgm:t>
    </dgm:pt>
    <dgm:pt modelId="{162BE5C6-490D-4103-B270-A5ADECB14AAD}" type="sibTrans" cxnId="{52F28CAD-534D-41ED-82E3-8903AE9239CF}">
      <dgm:prSet/>
      <dgm:spPr/>
      <dgm:t>
        <a:bodyPr/>
        <a:lstStyle/>
        <a:p>
          <a:endParaRPr lang="en-US"/>
        </a:p>
      </dgm:t>
    </dgm:pt>
    <dgm:pt modelId="{07FCA05F-00C0-498E-9F0D-8A7D9BA5C2DF}" type="parTrans" cxnId="{52F28CAD-534D-41ED-82E3-8903AE9239CF}">
      <dgm:prSet/>
      <dgm:spPr/>
      <dgm:t>
        <a:bodyPr/>
        <a:lstStyle/>
        <a:p>
          <a:endParaRPr lang="en-US"/>
        </a:p>
      </dgm:t>
    </dgm:pt>
    <dgm:pt modelId="{5CA98B07-4F6C-4894-9CD7-7F9867848950}">
      <dgm:prSet phldrT="[Text]"/>
      <dgm:spPr/>
      <dgm:t>
        <a:bodyPr/>
        <a:lstStyle/>
        <a:p>
          <a:r>
            <a:rPr lang="en-US" dirty="0" smtClean="0"/>
            <a:t>Habitat AP State-Sub Panels Review Revise Core Team Members</a:t>
          </a:r>
          <a:endParaRPr lang="en-US" dirty="0"/>
        </a:p>
      </dgm:t>
    </dgm:pt>
    <dgm:pt modelId="{EEF96BA5-3D0F-444A-A7FF-A84D15E6D213}" type="parTrans" cxnId="{179EC1E4-F29E-42CD-9550-807EE1262A5B}">
      <dgm:prSet/>
      <dgm:spPr/>
      <dgm:t>
        <a:bodyPr/>
        <a:lstStyle/>
        <a:p>
          <a:endParaRPr lang="en-US"/>
        </a:p>
      </dgm:t>
    </dgm:pt>
    <dgm:pt modelId="{C935E5E0-9726-4C2F-8C5E-209118710F88}" type="sibTrans" cxnId="{179EC1E4-F29E-42CD-9550-807EE1262A5B}">
      <dgm:prSet/>
      <dgm:spPr/>
      <dgm:t>
        <a:bodyPr/>
        <a:lstStyle/>
        <a:p>
          <a:endParaRPr lang="en-US"/>
        </a:p>
      </dgm:t>
    </dgm:pt>
    <dgm:pt modelId="{6BBF6F59-E448-4B82-8DEE-EC1FB535C8ED}">
      <dgm:prSet phldrT="[Text]"/>
      <dgm:spPr/>
      <dgm:t>
        <a:bodyPr/>
        <a:lstStyle/>
        <a:p>
          <a:r>
            <a:rPr lang="en-US" dirty="0" smtClean="0"/>
            <a:t>Habitat AP State-Sub Panels Review Revise Core Team Members</a:t>
          </a:r>
          <a:endParaRPr lang="en-US" dirty="0"/>
        </a:p>
      </dgm:t>
    </dgm:pt>
    <dgm:pt modelId="{2B8009AF-13E1-4518-9CD7-F6BECC2C1A7F}" type="parTrans" cxnId="{269E9D5C-5D27-4BB0-ACD1-72E62B07EE64}">
      <dgm:prSet/>
      <dgm:spPr/>
      <dgm:t>
        <a:bodyPr/>
        <a:lstStyle/>
        <a:p>
          <a:endParaRPr lang="en-US"/>
        </a:p>
      </dgm:t>
    </dgm:pt>
    <dgm:pt modelId="{94C8A033-DA5D-43DA-B85D-46AD47CB48E7}" type="sibTrans" cxnId="{269E9D5C-5D27-4BB0-ACD1-72E62B07EE64}">
      <dgm:prSet/>
      <dgm:spPr/>
      <dgm:t>
        <a:bodyPr/>
        <a:lstStyle/>
        <a:p>
          <a:endParaRPr lang="en-US"/>
        </a:p>
      </dgm:t>
    </dgm:pt>
    <dgm:pt modelId="{9CE04290-6CCE-43B6-A127-B3D7EEC00974}">
      <dgm:prSet/>
      <dgm:spPr/>
      <dgm:t>
        <a:bodyPr/>
        <a:lstStyle/>
        <a:p>
          <a:r>
            <a:rPr lang="en-US" dirty="0" smtClean="0"/>
            <a:t>Webinar Schedule</a:t>
          </a:r>
        </a:p>
        <a:p>
          <a:r>
            <a:rPr lang="en-US" dirty="0" smtClean="0"/>
            <a:t>Fall </a:t>
          </a:r>
          <a:r>
            <a:rPr lang="en-US" dirty="0" smtClean="0"/>
            <a:t>2014</a:t>
          </a:r>
        </a:p>
        <a:p>
          <a:r>
            <a:rPr lang="en-US" dirty="0" smtClean="0"/>
            <a:t>Spring 2015</a:t>
          </a:r>
          <a:endParaRPr lang="en-US" dirty="0"/>
        </a:p>
      </dgm:t>
    </dgm:pt>
    <dgm:pt modelId="{73DCB8F4-00F2-40C8-9491-009D635E3353}" type="parTrans" cxnId="{634D5081-87BA-4EE6-9A66-B7609E5593D4}">
      <dgm:prSet/>
      <dgm:spPr/>
      <dgm:t>
        <a:bodyPr/>
        <a:lstStyle/>
        <a:p>
          <a:endParaRPr lang="en-US"/>
        </a:p>
      </dgm:t>
    </dgm:pt>
    <dgm:pt modelId="{0BE4871F-559F-4548-ACBC-445A6BF4E740}" type="sibTrans" cxnId="{634D5081-87BA-4EE6-9A66-B7609E5593D4}">
      <dgm:prSet/>
      <dgm:spPr/>
      <dgm:t>
        <a:bodyPr/>
        <a:lstStyle/>
        <a:p>
          <a:endParaRPr lang="en-US"/>
        </a:p>
      </dgm:t>
    </dgm:pt>
    <dgm:pt modelId="{AE2AA92F-4A92-42EC-8AEA-2ADD650DE588}">
      <dgm:prSet/>
      <dgm:spPr/>
      <dgm:t>
        <a:bodyPr/>
        <a:lstStyle/>
        <a:p>
          <a:r>
            <a:rPr lang="en-US" dirty="0" smtClean="0"/>
            <a:t>Webinar Schedule</a:t>
          </a:r>
        </a:p>
        <a:p>
          <a:r>
            <a:rPr lang="en-US" dirty="0" smtClean="0"/>
            <a:t>Fall </a:t>
          </a:r>
          <a:r>
            <a:rPr lang="en-US" dirty="0" smtClean="0"/>
            <a:t>2014</a:t>
          </a:r>
        </a:p>
        <a:p>
          <a:r>
            <a:rPr lang="en-US" dirty="0" smtClean="0"/>
            <a:t>Spring 2015</a:t>
          </a:r>
          <a:endParaRPr lang="en-US" dirty="0"/>
        </a:p>
      </dgm:t>
    </dgm:pt>
    <dgm:pt modelId="{9D02FF8E-A45B-408B-A829-B429F754527A}" type="parTrans" cxnId="{0BC8C45B-0C86-4CB8-8F36-0051375141F2}">
      <dgm:prSet/>
      <dgm:spPr/>
      <dgm:t>
        <a:bodyPr/>
        <a:lstStyle/>
        <a:p>
          <a:endParaRPr lang="en-US"/>
        </a:p>
      </dgm:t>
    </dgm:pt>
    <dgm:pt modelId="{C8646F9E-D730-4DBA-A84B-7239FD74B852}" type="sibTrans" cxnId="{0BC8C45B-0C86-4CB8-8F36-0051375141F2}">
      <dgm:prSet/>
      <dgm:spPr/>
      <dgm:t>
        <a:bodyPr/>
        <a:lstStyle/>
        <a:p>
          <a:endParaRPr lang="en-US"/>
        </a:p>
      </dgm:t>
    </dgm:pt>
    <dgm:pt modelId="{7F4F0483-C642-4037-9942-586B3B71ED7F}">
      <dgm:prSet/>
      <dgm:spPr/>
      <dgm:t>
        <a:bodyPr/>
        <a:lstStyle/>
        <a:p>
          <a:r>
            <a:rPr lang="en-US" dirty="0" smtClean="0"/>
            <a:t>Webinar Schedule</a:t>
          </a:r>
        </a:p>
        <a:p>
          <a:r>
            <a:rPr lang="en-US" dirty="0" smtClean="0"/>
            <a:t>Fall </a:t>
          </a:r>
          <a:r>
            <a:rPr lang="en-US" dirty="0" smtClean="0"/>
            <a:t>2014</a:t>
          </a:r>
        </a:p>
        <a:p>
          <a:r>
            <a:rPr lang="en-US" dirty="0" smtClean="0"/>
            <a:t>Spring 2015</a:t>
          </a:r>
          <a:endParaRPr lang="en-US" dirty="0"/>
        </a:p>
      </dgm:t>
    </dgm:pt>
    <dgm:pt modelId="{B1B03FB8-BE7C-47C6-8DC5-942946F6E335}" type="parTrans" cxnId="{676948F6-D089-464F-ACEC-A5A056F678D3}">
      <dgm:prSet/>
      <dgm:spPr/>
      <dgm:t>
        <a:bodyPr/>
        <a:lstStyle/>
        <a:p>
          <a:endParaRPr lang="en-US"/>
        </a:p>
      </dgm:t>
    </dgm:pt>
    <dgm:pt modelId="{059E65E5-CCFC-48C0-9F95-FFC5852D653A}" type="sibTrans" cxnId="{676948F6-D089-464F-ACEC-A5A056F678D3}">
      <dgm:prSet/>
      <dgm:spPr/>
      <dgm:t>
        <a:bodyPr/>
        <a:lstStyle/>
        <a:p>
          <a:endParaRPr lang="en-US"/>
        </a:p>
      </dgm:t>
    </dgm:pt>
    <dgm:pt modelId="{F79B4A4F-8741-497E-8593-95F658E80CC9}">
      <dgm:prSet/>
      <dgm:spPr/>
      <dgm:t>
        <a:bodyPr/>
        <a:lstStyle/>
        <a:p>
          <a:r>
            <a:rPr lang="en-US" dirty="0" smtClean="0"/>
            <a:t>Schedule</a:t>
          </a:r>
          <a:endParaRPr lang="en-US" dirty="0" smtClean="0"/>
        </a:p>
        <a:p>
          <a:r>
            <a:rPr lang="en-US" dirty="0" smtClean="0"/>
            <a:t>Fall </a:t>
          </a:r>
          <a:r>
            <a:rPr lang="en-US" dirty="0" smtClean="0"/>
            <a:t>2014</a:t>
          </a:r>
        </a:p>
        <a:p>
          <a:r>
            <a:rPr lang="en-US" dirty="0" smtClean="0"/>
            <a:t>Spring 2015</a:t>
          </a:r>
          <a:endParaRPr lang="en-US" dirty="0"/>
        </a:p>
      </dgm:t>
    </dgm:pt>
    <dgm:pt modelId="{79DD3257-F4EE-492F-89DA-C1D370B7BF5B}" type="parTrans" cxnId="{3FD1775D-5D4B-440C-995D-56A784BE2EA6}">
      <dgm:prSet/>
      <dgm:spPr/>
      <dgm:t>
        <a:bodyPr/>
        <a:lstStyle/>
        <a:p>
          <a:endParaRPr lang="en-US"/>
        </a:p>
      </dgm:t>
    </dgm:pt>
    <dgm:pt modelId="{41723314-6625-4BA3-8297-EB26074DC2E2}" type="sibTrans" cxnId="{3FD1775D-5D4B-440C-995D-56A784BE2EA6}">
      <dgm:prSet/>
      <dgm:spPr/>
      <dgm:t>
        <a:bodyPr/>
        <a:lstStyle/>
        <a:p>
          <a:endParaRPr lang="en-US"/>
        </a:p>
      </dgm:t>
    </dgm:pt>
    <dgm:pt modelId="{C7A22BFF-A97B-4A7E-870F-B2A1CBB0113C}" type="pres">
      <dgm:prSet presAssocID="{02BF8CFE-A793-45B4-A433-2CD34F81CA27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66A169FC-BEC4-4AFD-9373-C9E7DB60402D}" type="pres">
      <dgm:prSet presAssocID="{B4685A71-AA27-4599-A255-E284A6DE4DBA}" presName="root" presStyleCnt="0"/>
      <dgm:spPr/>
    </dgm:pt>
    <dgm:pt modelId="{228AA48F-01B4-40C9-8620-5E7324E02223}" type="pres">
      <dgm:prSet presAssocID="{B4685A71-AA27-4599-A255-E284A6DE4DBA}" presName="rootComposite" presStyleCnt="0"/>
      <dgm:spPr/>
    </dgm:pt>
    <dgm:pt modelId="{FC179165-8E10-4EE7-AAA7-0C8539E37783}" type="pres">
      <dgm:prSet presAssocID="{B4685A71-AA27-4599-A255-E284A6DE4DBA}" presName="rootText" presStyleLbl="node1" presStyleIdx="0" presStyleCnt="4"/>
      <dgm:spPr/>
      <dgm:t>
        <a:bodyPr/>
        <a:lstStyle/>
        <a:p>
          <a:endParaRPr lang="en-US"/>
        </a:p>
      </dgm:t>
    </dgm:pt>
    <dgm:pt modelId="{BAA64EB0-9192-4B54-82D4-EBBAE75B2163}" type="pres">
      <dgm:prSet presAssocID="{B4685A71-AA27-4599-A255-E284A6DE4DBA}" presName="rootConnector" presStyleLbl="node1" presStyleIdx="0" presStyleCnt="4"/>
      <dgm:spPr/>
      <dgm:t>
        <a:bodyPr/>
        <a:lstStyle/>
        <a:p>
          <a:endParaRPr lang="en-US"/>
        </a:p>
      </dgm:t>
    </dgm:pt>
    <dgm:pt modelId="{F82C01DF-E38D-4B7E-B8E3-F189451DE681}" type="pres">
      <dgm:prSet presAssocID="{B4685A71-AA27-4599-A255-E284A6DE4DBA}" presName="childShape" presStyleCnt="0"/>
      <dgm:spPr/>
    </dgm:pt>
    <dgm:pt modelId="{7C957589-C21E-40D7-869B-7EBE7940A7C3}" type="pres">
      <dgm:prSet presAssocID="{ED13353F-7457-4810-9A4C-C6F232622822}" presName="Name13" presStyleLbl="parChTrans1D2" presStyleIdx="0" presStyleCnt="10"/>
      <dgm:spPr/>
      <dgm:t>
        <a:bodyPr/>
        <a:lstStyle/>
        <a:p>
          <a:endParaRPr lang="en-US"/>
        </a:p>
      </dgm:t>
    </dgm:pt>
    <dgm:pt modelId="{5EE7F9DD-85A4-4C62-AAAD-B921EB063B93}" type="pres">
      <dgm:prSet presAssocID="{C2396155-9596-41A4-BFA7-C05BD2FF802E}" presName="childText" presStyleLbl="bgAcc1" presStyleIdx="0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4DD219-8157-440E-8A1D-F47BD4CAC069}" type="pres">
      <dgm:prSet presAssocID="{F08FA1CA-FB5F-464D-8E66-97A8F19F7A4E}" presName="Name13" presStyleLbl="parChTrans1D2" presStyleIdx="1" presStyleCnt="10"/>
      <dgm:spPr/>
      <dgm:t>
        <a:bodyPr/>
        <a:lstStyle/>
        <a:p>
          <a:endParaRPr lang="en-US"/>
        </a:p>
      </dgm:t>
    </dgm:pt>
    <dgm:pt modelId="{DB7E32D6-3312-407C-90ED-33FBEECC7AF3}" type="pres">
      <dgm:prSet presAssocID="{BAEA07B3-E46F-4F78-A5B6-BA551AC15DB3}" presName="childText" presStyleLbl="bgAcc1" presStyleIdx="1" presStyleCnt="10" custScaleX="111313" custScaleY="11203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BFB5A79-87D4-48EE-B491-0F9EAA0C8156}" type="pres">
      <dgm:prSet presAssocID="{73DCB8F4-00F2-40C8-9491-009D635E3353}" presName="Name13" presStyleLbl="parChTrans1D2" presStyleIdx="2" presStyleCnt="10"/>
      <dgm:spPr/>
    </dgm:pt>
    <dgm:pt modelId="{731B633F-EA44-4B18-8544-362AE5D1BF9F}" type="pres">
      <dgm:prSet presAssocID="{9CE04290-6CCE-43B6-A127-B3D7EEC00974}" presName="childText" presStyleLbl="bgAcc1" presStyleIdx="2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28FBAA-83CD-4E17-BE07-D9EABE93F6D0}" type="pres">
      <dgm:prSet presAssocID="{2EBD9FED-E01B-4462-A6FC-04F30A3BB23B}" presName="root" presStyleCnt="0"/>
      <dgm:spPr/>
    </dgm:pt>
    <dgm:pt modelId="{0766F8E4-A293-476F-8A7F-5EDB19AB0FDE}" type="pres">
      <dgm:prSet presAssocID="{2EBD9FED-E01B-4462-A6FC-04F30A3BB23B}" presName="rootComposite" presStyleCnt="0"/>
      <dgm:spPr/>
    </dgm:pt>
    <dgm:pt modelId="{266E787A-A8D0-4AD3-9BE0-E49850C68206}" type="pres">
      <dgm:prSet presAssocID="{2EBD9FED-E01B-4462-A6FC-04F30A3BB23B}" presName="rootText" presStyleLbl="node1" presStyleIdx="1" presStyleCnt="4"/>
      <dgm:spPr/>
      <dgm:t>
        <a:bodyPr/>
        <a:lstStyle/>
        <a:p>
          <a:endParaRPr lang="en-US"/>
        </a:p>
      </dgm:t>
    </dgm:pt>
    <dgm:pt modelId="{12CB7D1F-2A17-4258-B5BA-EBA9702C9B03}" type="pres">
      <dgm:prSet presAssocID="{2EBD9FED-E01B-4462-A6FC-04F30A3BB23B}" presName="rootConnector" presStyleLbl="node1" presStyleIdx="1" presStyleCnt="4"/>
      <dgm:spPr/>
      <dgm:t>
        <a:bodyPr/>
        <a:lstStyle/>
        <a:p>
          <a:endParaRPr lang="en-US"/>
        </a:p>
      </dgm:t>
    </dgm:pt>
    <dgm:pt modelId="{23CAE64D-7E26-4E46-82C5-5A1BCB2ACC1D}" type="pres">
      <dgm:prSet presAssocID="{2EBD9FED-E01B-4462-A6FC-04F30A3BB23B}" presName="childShape" presStyleCnt="0"/>
      <dgm:spPr/>
    </dgm:pt>
    <dgm:pt modelId="{F303FBA6-0569-4882-838E-36133670802A}" type="pres">
      <dgm:prSet presAssocID="{EEF96BA5-3D0F-444A-A7FF-A84D15E6D213}" presName="Name13" presStyleLbl="parChTrans1D2" presStyleIdx="3" presStyleCnt="10"/>
      <dgm:spPr/>
    </dgm:pt>
    <dgm:pt modelId="{001BA615-81B2-4821-B6C7-C05EA97463D7}" type="pres">
      <dgm:prSet presAssocID="{5CA98B07-4F6C-4894-9CD7-7F9867848950}" presName="childText" presStyleLbl="bgAcc1" presStyleIdx="3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6AE0E1-14C2-4662-836B-1BD6711C69EC}" type="pres">
      <dgm:prSet presAssocID="{F31D4A6F-1E65-47FF-AE91-4D7E08D8F866}" presName="Name13" presStyleLbl="parChTrans1D2" presStyleIdx="4" presStyleCnt="10"/>
      <dgm:spPr/>
      <dgm:t>
        <a:bodyPr/>
        <a:lstStyle/>
        <a:p>
          <a:endParaRPr lang="en-US"/>
        </a:p>
      </dgm:t>
    </dgm:pt>
    <dgm:pt modelId="{A4A39B37-73B2-4129-9ED3-CD656A455D05}" type="pres">
      <dgm:prSet presAssocID="{4A707E72-0F44-4E6D-B9F9-875AA8076A85}" presName="childText" presStyleLbl="bgAcc1" presStyleIdx="4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AB6DE7-27B8-45C3-86AA-214F862FAD6A}" type="pres">
      <dgm:prSet presAssocID="{9D02FF8E-A45B-408B-A829-B429F754527A}" presName="Name13" presStyleLbl="parChTrans1D2" presStyleIdx="5" presStyleCnt="10"/>
      <dgm:spPr/>
    </dgm:pt>
    <dgm:pt modelId="{92B5F7A7-FCA7-41A7-94DB-FB64FA275065}" type="pres">
      <dgm:prSet presAssocID="{AE2AA92F-4A92-42EC-8AEA-2ADD650DE588}" presName="childText" presStyleLbl="bgAcc1" presStyleIdx="5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C3DFFE-D802-4C01-97B0-9000433EA28E}" type="pres">
      <dgm:prSet presAssocID="{97080AD8-F46A-4E67-9D16-E5652D845F16}" presName="root" presStyleCnt="0"/>
      <dgm:spPr/>
    </dgm:pt>
    <dgm:pt modelId="{9657D5C2-3030-4FEB-85E2-1874768DB3F7}" type="pres">
      <dgm:prSet presAssocID="{97080AD8-F46A-4E67-9D16-E5652D845F16}" presName="rootComposite" presStyleCnt="0"/>
      <dgm:spPr/>
    </dgm:pt>
    <dgm:pt modelId="{48632F76-5D46-47DD-9215-97BB0E8CB949}" type="pres">
      <dgm:prSet presAssocID="{97080AD8-F46A-4E67-9D16-E5652D845F16}" presName="rootText" presStyleLbl="node1" presStyleIdx="2" presStyleCnt="4"/>
      <dgm:spPr/>
      <dgm:t>
        <a:bodyPr/>
        <a:lstStyle/>
        <a:p>
          <a:endParaRPr lang="en-US"/>
        </a:p>
      </dgm:t>
    </dgm:pt>
    <dgm:pt modelId="{83CF08F3-156D-44D5-9567-6DED4B374A51}" type="pres">
      <dgm:prSet presAssocID="{97080AD8-F46A-4E67-9D16-E5652D845F16}" presName="rootConnector" presStyleLbl="node1" presStyleIdx="2" presStyleCnt="4"/>
      <dgm:spPr/>
      <dgm:t>
        <a:bodyPr/>
        <a:lstStyle/>
        <a:p>
          <a:endParaRPr lang="en-US"/>
        </a:p>
      </dgm:t>
    </dgm:pt>
    <dgm:pt modelId="{AF63E7CE-684F-4E96-87AB-87B81DF7153A}" type="pres">
      <dgm:prSet presAssocID="{97080AD8-F46A-4E67-9D16-E5652D845F16}" presName="childShape" presStyleCnt="0"/>
      <dgm:spPr/>
    </dgm:pt>
    <dgm:pt modelId="{51A832AB-FCAB-4865-B233-80E2420923BA}" type="pres">
      <dgm:prSet presAssocID="{2B8009AF-13E1-4518-9CD7-F6BECC2C1A7F}" presName="Name13" presStyleLbl="parChTrans1D2" presStyleIdx="6" presStyleCnt="10"/>
      <dgm:spPr/>
    </dgm:pt>
    <dgm:pt modelId="{AE4EC4CC-8D80-4850-B125-310090E05A58}" type="pres">
      <dgm:prSet presAssocID="{6BBF6F59-E448-4B82-8DEE-EC1FB535C8ED}" presName="childText" presStyleLbl="bgAcc1" presStyleIdx="6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004BD01-5062-4B41-A032-4E8716DDF15F}" type="pres">
      <dgm:prSet presAssocID="{B1B03FB8-BE7C-47C6-8DC5-942946F6E335}" presName="Name13" presStyleLbl="parChTrans1D2" presStyleIdx="7" presStyleCnt="10"/>
      <dgm:spPr/>
    </dgm:pt>
    <dgm:pt modelId="{7E3EBEA9-E461-453F-A80E-3B70096B38C0}" type="pres">
      <dgm:prSet presAssocID="{7F4F0483-C642-4037-9942-586B3B71ED7F}" presName="childText" presStyleLbl="bgAcc1" presStyleIdx="7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9B57A5-6FB6-4355-8411-F7F53A434FE4}" type="pres">
      <dgm:prSet presAssocID="{A7BFF6D6-493E-47B0-BA3B-EB468FAAF478}" presName="root" presStyleCnt="0"/>
      <dgm:spPr/>
    </dgm:pt>
    <dgm:pt modelId="{3E23D988-FABC-4656-AC79-FC68AF467D01}" type="pres">
      <dgm:prSet presAssocID="{A7BFF6D6-493E-47B0-BA3B-EB468FAAF478}" presName="rootComposite" presStyleCnt="0"/>
      <dgm:spPr/>
    </dgm:pt>
    <dgm:pt modelId="{8B823E7C-8425-4476-8463-3BFE186FA7BC}" type="pres">
      <dgm:prSet presAssocID="{A7BFF6D6-493E-47B0-BA3B-EB468FAAF478}" presName="rootText" presStyleLbl="node1" presStyleIdx="3" presStyleCnt="4"/>
      <dgm:spPr/>
      <dgm:t>
        <a:bodyPr/>
        <a:lstStyle/>
        <a:p>
          <a:endParaRPr lang="en-US"/>
        </a:p>
      </dgm:t>
    </dgm:pt>
    <dgm:pt modelId="{9E332002-9E9D-4E0C-9824-0B395CEF38D0}" type="pres">
      <dgm:prSet presAssocID="{A7BFF6D6-493E-47B0-BA3B-EB468FAAF478}" presName="rootConnector" presStyleLbl="node1" presStyleIdx="3" presStyleCnt="4"/>
      <dgm:spPr/>
      <dgm:t>
        <a:bodyPr/>
        <a:lstStyle/>
        <a:p>
          <a:endParaRPr lang="en-US"/>
        </a:p>
      </dgm:t>
    </dgm:pt>
    <dgm:pt modelId="{B0839BB0-58EC-41F6-8649-FD3779FF3B8A}" type="pres">
      <dgm:prSet presAssocID="{A7BFF6D6-493E-47B0-BA3B-EB468FAAF478}" presName="childShape" presStyleCnt="0"/>
      <dgm:spPr/>
    </dgm:pt>
    <dgm:pt modelId="{82C2A350-7D2C-4CBD-A922-FB57069B4B72}" type="pres">
      <dgm:prSet presAssocID="{1652939E-8775-4D14-BAA5-C6DE98C94837}" presName="Name13" presStyleLbl="parChTrans1D2" presStyleIdx="8" presStyleCnt="10"/>
      <dgm:spPr/>
      <dgm:t>
        <a:bodyPr/>
        <a:lstStyle/>
        <a:p>
          <a:endParaRPr lang="en-US"/>
        </a:p>
      </dgm:t>
    </dgm:pt>
    <dgm:pt modelId="{9A788042-5ECB-41C0-8BFA-31FF9B90A8F3}" type="pres">
      <dgm:prSet presAssocID="{E1E63D4B-0246-4395-AF2D-C9AE7E337B53}" presName="childText" presStyleLbl="bgAcc1" presStyleIdx="8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9B599C-87DC-4C98-B411-2F47DF5FD655}" type="pres">
      <dgm:prSet presAssocID="{79DD3257-F4EE-492F-89DA-C1D370B7BF5B}" presName="Name13" presStyleLbl="parChTrans1D2" presStyleIdx="9" presStyleCnt="10"/>
      <dgm:spPr/>
    </dgm:pt>
    <dgm:pt modelId="{50C673E1-8934-430B-AA95-9A101FDB07BC}" type="pres">
      <dgm:prSet presAssocID="{F79B4A4F-8741-497E-8593-95F658E80CC9}" presName="childText" presStyleLbl="bgAcc1" presStyleIdx="9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5CBB615-6192-42F2-BAE4-F22E71436984}" srcId="{02BF8CFE-A793-45B4-A433-2CD34F81CA27}" destId="{B4685A71-AA27-4599-A255-E284A6DE4DBA}" srcOrd="0" destOrd="0" parTransId="{93D43790-7B2D-44D6-9110-19047775B962}" sibTransId="{D06A743D-FA68-435D-BB93-708DEC09B5AF}"/>
    <dgm:cxn modelId="{3FD1775D-5D4B-440C-995D-56A784BE2EA6}" srcId="{A7BFF6D6-493E-47B0-BA3B-EB468FAAF478}" destId="{F79B4A4F-8741-497E-8593-95F658E80CC9}" srcOrd="1" destOrd="0" parTransId="{79DD3257-F4EE-492F-89DA-C1D370B7BF5B}" sibTransId="{41723314-6625-4BA3-8297-EB26074DC2E2}"/>
    <dgm:cxn modelId="{2CA125EC-C7CC-4E04-A306-69D4B2872600}" type="presOf" srcId="{2B8009AF-13E1-4518-9CD7-F6BECC2C1A7F}" destId="{51A832AB-FCAB-4865-B233-80E2420923BA}" srcOrd="0" destOrd="0" presId="urn:microsoft.com/office/officeart/2005/8/layout/hierarchy3"/>
    <dgm:cxn modelId="{4916D980-BF79-4D52-8031-6C67A4881E89}" type="presOf" srcId="{02BF8CFE-A793-45B4-A433-2CD34F81CA27}" destId="{C7A22BFF-A97B-4A7E-870F-B2A1CBB0113C}" srcOrd="0" destOrd="0" presId="urn:microsoft.com/office/officeart/2005/8/layout/hierarchy3"/>
    <dgm:cxn modelId="{16F56951-0E89-405E-B802-A8EFEDF8B1A6}" type="presOf" srcId="{9CE04290-6CCE-43B6-A127-B3D7EEC00974}" destId="{731B633F-EA44-4B18-8544-362AE5D1BF9F}" srcOrd="0" destOrd="0" presId="urn:microsoft.com/office/officeart/2005/8/layout/hierarchy3"/>
    <dgm:cxn modelId="{4EF6E2BC-83D9-424D-9CAD-325B51942AE3}" type="presOf" srcId="{A7BFF6D6-493E-47B0-BA3B-EB468FAAF478}" destId="{8B823E7C-8425-4476-8463-3BFE186FA7BC}" srcOrd="0" destOrd="0" presId="urn:microsoft.com/office/officeart/2005/8/layout/hierarchy3"/>
    <dgm:cxn modelId="{BDA1D825-C67B-48DD-9668-E04BB20DC5A5}" type="presOf" srcId="{79DD3257-F4EE-492F-89DA-C1D370B7BF5B}" destId="{019B599C-87DC-4C98-B411-2F47DF5FD655}" srcOrd="0" destOrd="0" presId="urn:microsoft.com/office/officeart/2005/8/layout/hierarchy3"/>
    <dgm:cxn modelId="{0939C452-3CBE-4850-8FC3-E911404163AE}" type="presOf" srcId="{B4685A71-AA27-4599-A255-E284A6DE4DBA}" destId="{FC179165-8E10-4EE7-AAA7-0C8539E37783}" srcOrd="0" destOrd="0" presId="urn:microsoft.com/office/officeart/2005/8/layout/hierarchy3"/>
    <dgm:cxn modelId="{36B844C0-F076-4702-93B7-730A1AE161BD}" srcId="{A7BFF6D6-493E-47B0-BA3B-EB468FAAF478}" destId="{E1E63D4B-0246-4395-AF2D-C9AE7E337B53}" srcOrd="0" destOrd="0" parTransId="{1652939E-8775-4D14-BAA5-C6DE98C94837}" sibTransId="{7E92B592-65A3-487B-AE93-06D216F4BD1F}"/>
    <dgm:cxn modelId="{179EC1E4-F29E-42CD-9550-807EE1262A5B}" srcId="{2EBD9FED-E01B-4462-A6FC-04F30A3BB23B}" destId="{5CA98B07-4F6C-4894-9CD7-7F9867848950}" srcOrd="0" destOrd="0" parTransId="{EEF96BA5-3D0F-444A-A7FF-A84D15E6D213}" sibTransId="{C935E5E0-9726-4C2F-8C5E-209118710F88}"/>
    <dgm:cxn modelId="{E4F9886B-B954-423B-B1A7-1085C778A3A7}" type="presOf" srcId="{2EBD9FED-E01B-4462-A6FC-04F30A3BB23B}" destId="{12CB7D1F-2A17-4258-B5BA-EBA9702C9B03}" srcOrd="1" destOrd="0" presId="urn:microsoft.com/office/officeart/2005/8/layout/hierarchy3"/>
    <dgm:cxn modelId="{88EDB8C6-FB7F-4E90-B80F-9EA569E2F245}" srcId="{02BF8CFE-A793-45B4-A433-2CD34F81CA27}" destId="{97080AD8-F46A-4E67-9D16-E5652D845F16}" srcOrd="2" destOrd="0" parTransId="{E73471DB-B57A-451F-98A8-8115273707C9}" sibTransId="{CB90A904-F226-4C60-A1B4-29BB53FC3531}"/>
    <dgm:cxn modelId="{48F6D457-CAFA-40D2-8CE5-A09765FAC4C5}" type="presOf" srcId="{5CA98B07-4F6C-4894-9CD7-7F9867848950}" destId="{001BA615-81B2-4821-B6C7-C05EA97463D7}" srcOrd="0" destOrd="0" presId="urn:microsoft.com/office/officeart/2005/8/layout/hierarchy3"/>
    <dgm:cxn modelId="{2B647FE0-BDFB-4988-910D-AF3506319D45}" type="presOf" srcId="{A7BFF6D6-493E-47B0-BA3B-EB468FAAF478}" destId="{9E332002-9E9D-4E0C-9824-0B395CEF38D0}" srcOrd="1" destOrd="0" presId="urn:microsoft.com/office/officeart/2005/8/layout/hierarchy3"/>
    <dgm:cxn modelId="{02334B7E-08CA-483D-8D6B-F1824FBA46C3}" type="presOf" srcId="{F31D4A6F-1E65-47FF-AE91-4D7E08D8F866}" destId="{A46AE0E1-14C2-4662-836B-1BD6711C69EC}" srcOrd="0" destOrd="0" presId="urn:microsoft.com/office/officeart/2005/8/layout/hierarchy3"/>
    <dgm:cxn modelId="{89F482F5-42F9-4B9F-B951-255B687A8B10}" type="presOf" srcId="{F79B4A4F-8741-497E-8593-95F658E80CC9}" destId="{50C673E1-8934-430B-AA95-9A101FDB07BC}" srcOrd="0" destOrd="0" presId="urn:microsoft.com/office/officeart/2005/8/layout/hierarchy3"/>
    <dgm:cxn modelId="{B9F964CC-93EE-466E-9984-8E8E4A84F5EE}" type="presOf" srcId="{BAEA07B3-E46F-4F78-A5B6-BA551AC15DB3}" destId="{DB7E32D6-3312-407C-90ED-33FBEECC7AF3}" srcOrd="0" destOrd="0" presId="urn:microsoft.com/office/officeart/2005/8/layout/hierarchy3"/>
    <dgm:cxn modelId="{F0F9DD58-6E1D-4DF2-8FF7-2DE7ED21F0FB}" type="presOf" srcId="{2EBD9FED-E01B-4462-A6FC-04F30A3BB23B}" destId="{266E787A-A8D0-4AD3-9BE0-E49850C68206}" srcOrd="0" destOrd="0" presId="urn:microsoft.com/office/officeart/2005/8/layout/hierarchy3"/>
    <dgm:cxn modelId="{9A7D5347-D0FF-4881-9B62-274209B131BE}" type="presOf" srcId="{97080AD8-F46A-4E67-9D16-E5652D845F16}" destId="{48632F76-5D46-47DD-9215-97BB0E8CB949}" srcOrd="0" destOrd="0" presId="urn:microsoft.com/office/officeart/2005/8/layout/hierarchy3"/>
    <dgm:cxn modelId="{34BB1EF5-EBB2-4096-AEA9-F2EE9848EF8A}" type="presOf" srcId="{97080AD8-F46A-4E67-9D16-E5652D845F16}" destId="{83CF08F3-156D-44D5-9567-6DED4B374A51}" srcOrd="1" destOrd="0" presId="urn:microsoft.com/office/officeart/2005/8/layout/hierarchy3"/>
    <dgm:cxn modelId="{868196B1-C5FA-475C-9BE8-4CAFAF10B3AD}" type="presOf" srcId="{73DCB8F4-00F2-40C8-9491-009D635E3353}" destId="{DBFB5A79-87D4-48EE-B491-0F9EAA0C8156}" srcOrd="0" destOrd="0" presId="urn:microsoft.com/office/officeart/2005/8/layout/hierarchy3"/>
    <dgm:cxn modelId="{510C49A7-C741-496B-BDEA-FA7E4C783D8D}" type="presOf" srcId="{1652939E-8775-4D14-BAA5-C6DE98C94837}" destId="{82C2A350-7D2C-4CBD-A922-FB57069B4B72}" srcOrd="0" destOrd="0" presId="urn:microsoft.com/office/officeart/2005/8/layout/hierarchy3"/>
    <dgm:cxn modelId="{8EAB05CC-05FE-4F3E-9212-5DAA2DEC6032}" srcId="{02BF8CFE-A793-45B4-A433-2CD34F81CA27}" destId="{2EBD9FED-E01B-4462-A6FC-04F30A3BB23B}" srcOrd="1" destOrd="0" parTransId="{AAF12D60-A275-48B5-9D67-58AF47C1F524}" sibTransId="{AE196B1C-FC75-4E4C-812A-5756DE83DC4B}"/>
    <dgm:cxn modelId="{6472DCA1-2CCB-4621-89B7-F183D8C8FA6A}" type="presOf" srcId="{E1E63D4B-0246-4395-AF2D-C9AE7E337B53}" destId="{9A788042-5ECB-41C0-8BFA-31FF9B90A8F3}" srcOrd="0" destOrd="0" presId="urn:microsoft.com/office/officeart/2005/8/layout/hierarchy3"/>
    <dgm:cxn modelId="{7F3B500D-314B-4BD1-B026-E008CEC28D14}" srcId="{B4685A71-AA27-4599-A255-E284A6DE4DBA}" destId="{C2396155-9596-41A4-BFA7-C05BD2FF802E}" srcOrd="0" destOrd="0" parTransId="{ED13353F-7457-4810-9A4C-C6F232622822}" sibTransId="{E0D17FCE-A117-4E82-B407-486282439AEC}"/>
    <dgm:cxn modelId="{767B688E-CB07-4E07-B006-F26C71D1D78D}" type="presOf" srcId="{AE2AA92F-4A92-42EC-8AEA-2ADD650DE588}" destId="{92B5F7A7-FCA7-41A7-94DB-FB64FA275065}" srcOrd="0" destOrd="0" presId="urn:microsoft.com/office/officeart/2005/8/layout/hierarchy3"/>
    <dgm:cxn modelId="{0BC8C45B-0C86-4CB8-8F36-0051375141F2}" srcId="{2EBD9FED-E01B-4462-A6FC-04F30A3BB23B}" destId="{AE2AA92F-4A92-42EC-8AEA-2ADD650DE588}" srcOrd="2" destOrd="0" parTransId="{9D02FF8E-A45B-408B-A829-B429F754527A}" sibTransId="{C8646F9E-D730-4DBA-A84B-7239FD74B852}"/>
    <dgm:cxn modelId="{9AD400E6-F5C9-423A-99A4-72D4A0FA20D6}" type="presOf" srcId="{EEF96BA5-3D0F-444A-A7FF-A84D15E6D213}" destId="{F303FBA6-0569-4882-838E-36133670802A}" srcOrd="0" destOrd="0" presId="urn:microsoft.com/office/officeart/2005/8/layout/hierarchy3"/>
    <dgm:cxn modelId="{EE442148-33CB-464D-AD88-290C5ED39D44}" type="presOf" srcId="{F08FA1CA-FB5F-464D-8E66-97A8F19F7A4E}" destId="{ED4DD219-8157-440E-8A1D-F47BD4CAC069}" srcOrd="0" destOrd="0" presId="urn:microsoft.com/office/officeart/2005/8/layout/hierarchy3"/>
    <dgm:cxn modelId="{9A322BDB-C935-44F2-8171-F7070832CE20}" type="presOf" srcId="{ED13353F-7457-4810-9A4C-C6F232622822}" destId="{7C957589-C21E-40D7-869B-7EBE7940A7C3}" srcOrd="0" destOrd="0" presId="urn:microsoft.com/office/officeart/2005/8/layout/hierarchy3"/>
    <dgm:cxn modelId="{3D1AF11B-9EAC-437E-86C3-27577D5DCC7B}" type="presOf" srcId="{4A707E72-0F44-4E6D-B9F9-875AA8076A85}" destId="{A4A39B37-73B2-4129-9ED3-CD656A455D05}" srcOrd="0" destOrd="0" presId="urn:microsoft.com/office/officeart/2005/8/layout/hierarchy3"/>
    <dgm:cxn modelId="{B75582D5-E264-421C-8294-540B351994B3}" srcId="{B4685A71-AA27-4599-A255-E284A6DE4DBA}" destId="{BAEA07B3-E46F-4F78-A5B6-BA551AC15DB3}" srcOrd="1" destOrd="0" parTransId="{F08FA1CA-FB5F-464D-8E66-97A8F19F7A4E}" sibTransId="{C9F62A08-10E2-481E-BC98-A8F50D3F4517}"/>
    <dgm:cxn modelId="{C1AA594B-CA37-4CA7-8AF8-870E48FF1D70}" type="presOf" srcId="{B1B03FB8-BE7C-47C6-8DC5-942946F6E335}" destId="{7004BD01-5062-4B41-A032-4E8716DDF15F}" srcOrd="0" destOrd="0" presId="urn:microsoft.com/office/officeart/2005/8/layout/hierarchy3"/>
    <dgm:cxn modelId="{0339D8CE-AEF1-41DE-AAAB-5443223FFDDC}" type="presOf" srcId="{7F4F0483-C642-4037-9942-586B3B71ED7F}" destId="{7E3EBEA9-E461-453F-A80E-3B70096B38C0}" srcOrd="0" destOrd="0" presId="urn:microsoft.com/office/officeart/2005/8/layout/hierarchy3"/>
    <dgm:cxn modelId="{634D5081-87BA-4EE6-9A66-B7609E5593D4}" srcId="{B4685A71-AA27-4599-A255-E284A6DE4DBA}" destId="{9CE04290-6CCE-43B6-A127-B3D7EEC00974}" srcOrd="2" destOrd="0" parTransId="{73DCB8F4-00F2-40C8-9491-009D635E3353}" sibTransId="{0BE4871F-559F-4548-ACBC-445A6BF4E740}"/>
    <dgm:cxn modelId="{EA57DFB7-3697-4D85-9AB9-BA3396CC8C15}" type="presOf" srcId="{6BBF6F59-E448-4B82-8DEE-EC1FB535C8ED}" destId="{AE4EC4CC-8D80-4850-B125-310090E05A58}" srcOrd="0" destOrd="0" presId="urn:microsoft.com/office/officeart/2005/8/layout/hierarchy3"/>
    <dgm:cxn modelId="{6C233FAE-8B10-486F-87D3-14D2AFD88A96}" srcId="{2EBD9FED-E01B-4462-A6FC-04F30A3BB23B}" destId="{4A707E72-0F44-4E6D-B9F9-875AA8076A85}" srcOrd="1" destOrd="0" parTransId="{F31D4A6F-1E65-47FF-AE91-4D7E08D8F866}" sibTransId="{DAAE3733-38AA-41BD-81F0-201E7375D080}"/>
    <dgm:cxn modelId="{32CD98D6-9140-4389-877D-DC5BC71718B9}" type="presOf" srcId="{9D02FF8E-A45B-408B-A829-B429F754527A}" destId="{91AB6DE7-27B8-45C3-86AA-214F862FAD6A}" srcOrd="0" destOrd="0" presId="urn:microsoft.com/office/officeart/2005/8/layout/hierarchy3"/>
    <dgm:cxn modelId="{597D2F07-6784-488F-BD26-906360874875}" type="presOf" srcId="{C2396155-9596-41A4-BFA7-C05BD2FF802E}" destId="{5EE7F9DD-85A4-4C62-AAAD-B921EB063B93}" srcOrd="0" destOrd="0" presId="urn:microsoft.com/office/officeart/2005/8/layout/hierarchy3"/>
    <dgm:cxn modelId="{46B301B5-45EF-4D74-B237-5CE04193D115}" type="presOf" srcId="{B4685A71-AA27-4599-A255-E284A6DE4DBA}" destId="{BAA64EB0-9192-4B54-82D4-EBBAE75B2163}" srcOrd="1" destOrd="0" presId="urn:microsoft.com/office/officeart/2005/8/layout/hierarchy3"/>
    <dgm:cxn modelId="{52F28CAD-534D-41ED-82E3-8903AE9239CF}" srcId="{02BF8CFE-A793-45B4-A433-2CD34F81CA27}" destId="{A7BFF6D6-493E-47B0-BA3B-EB468FAAF478}" srcOrd="3" destOrd="0" parTransId="{07FCA05F-00C0-498E-9F0D-8A7D9BA5C2DF}" sibTransId="{162BE5C6-490D-4103-B270-A5ADECB14AAD}"/>
    <dgm:cxn modelId="{269E9D5C-5D27-4BB0-ACD1-72E62B07EE64}" srcId="{97080AD8-F46A-4E67-9D16-E5652D845F16}" destId="{6BBF6F59-E448-4B82-8DEE-EC1FB535C8ED}" srcOrd="0" destOrd="0" parTransId="{2B8009AF-13E1-4518-9CD7-F6BECC2C1A7F}" sibTransId="{94C8A033-DA5D-43DA-B85D-46AD47CB48E7}"/>
    <dgm:cxn modelId="{676948F6-D089-464F-ACEC-A5A056F678D3}" srcId="{97080AD8-F46A-4E67-9D16-E5652D845F16}" destId="{7F4F0483-C642-4037-9942-586B3B71ED7F}" srcOrd="1" destOrd="0" parTransId="{B1B03FB8-BE7C-47C6-8DC5-942946F6E335}" sibTransId="{059E65E5-CCFC-48C0-9F95-FFC5852D653A}"/>
    <dgm:cxn modelId="{A1E7EEB2-08AE-48A2-8899-791C68A412E1}" type="presParOf" srcId="{C7A22BFF-A97B-4A7E-870F-B2A1CBB0113C}" destId="{66A169FC-BEC4-4AFD-9373-C9E7DB60402D}" srcOrd="0" destOrd="0" presId="urn:microsoft.com/office/officeart/2005/8/layout/hierarchy3"/>
    <dgm:cxn modelId="{9CCD0052-F828-4070-ACA8-907A1B3F41DC}" type="presParOf" srcId="{66A169FC-BEC4-4AFD-9373-C9E7DB60402D}" destId="{228AA48F-01B4-40C9-8620-5E7324E02223}" srcOrd="0" destOrd="0" presId="urn:microsoft.com/office/officeart/2005/8/layout/hierarchy3"/>
    <dgm:cxn modelId="{FD62CCF2-AA42-4D6E-B1BD-879CAC0BAF78}" type="presParOf" srcId="{228AA48F-01B4-40C9-8620-5E7324E02223}" destId="{FC179165-8E10-4EE7-AAA7-0C8539E37783}" srcOrd="0" destOrd="0" presId="urn:microsoft.com/office/officeart/2005/8/layout/hierarchy3"/>
    <dgm:cxn modelId="{6B9DE371-B4AE-4BE3-94CD-6DD5ED1A0475}" type="presParOf" srcId="{228AA48F-01B4-40C9-8620-5E7324E02223}" destId="{BAA64EB0-9192-4B54-82D4-EBBAE75B2163}" srcOrd="1" destOrd="0" presId="urn:microsoft.com/office/officeart/2005/8/layout/hierarchy3"/>
    <dgm:cxn modelId="{64113F9F-3F9A-4F3E-9D81-359FFA404F49}" type="presParOf" srcId="{66A169FC-BEC4-4AFD-9373-C9E7DB60402D}" destId="{F82C01DF-E38D-4B7E-B8E3-F189451DE681}" srcOrd="1" destOrd="0" presId="urn:microsoft.com/office/officeart/2005/8/layout/hierarchy3"/>
    <dgm:cxn modelId="{3F353D22-8657-4B02-B855-E1409515B421}" type="presParOf" srcId="{F82C01DF-E38D-4B7E-B8E3-F189451DE681}" destId="{7C957589-C21E-40D7-869B-7EBE7940A7C3}" srcOrd="0" destOrd="0" presId="urn:microsoft.com/office/officeart/2005/8/layout/hierarchy3"/>
    <dgm:cxn modelId="{69C5C232-D00D-4853-99C0-58B9D33957A8}" type="presParOf" srcId="{F82C01DF-E38D-4B7E-B8E3-F189451DE681}" destId="{5EE7F9DD-85A4-4C62-AAAD-B921EB063B93}" srcOrd="1" destOrd="0" presId="urn:microsoft.com/office/officeart/2005/8/layout/hierarchy3"/>
    <dgm:cxn modelId="{B63AED98-B12B-4143-9213-A2F3D232F362}" type="presParOf" srcId="{F82C01DF-E38D-4B7E-B8E3-F189451DE681}" destId="{ED4DD219-8157-440E-8A1D-F47BD4CAC069}" srcOrd="2" destOrd="0" presId="urn:microsoft.com/office/officeart/2005/8/layout/hierarchy3"/>
    <dgm:cxn modelId="{244B9C45-6D56-479D-9C70-A49A77B3850F}" type="presParOf" srcId="{F82C01DF-E38D-4B7E-B8E3-F189451DE681}" destId="{DB7E32D6-3312-407C-90ED-33FBEECC7AF3}" srcOrd="3" destOrd="0" presId="urn:microsoft.com/office/officeart/2005/8/layout/hierarchy3"/>
    <dgm:cxn modelId="{3CC3C2D4-40CA-41B6-B3A8-58B0C97D90A4}" type="presParOf" srcId="{F82C01DF-E38D-4B7E-B8E3-F189451DE681}" destId="{DBFB5A79-87D4-48EE-B491-0F9EAA0C8156}" srcOrd="4" destOrd="0" presId="urn:microsoft.com/office/officeart/2005/8/layout/hierarchy3"/>
    <dgm:cxn modelId="{F782D55C-8A8B-4914-A812-7DFE50B57730}" type="presParOf" srcId="{F82C01DF-E38D-4B7E-B8E3-F189451DE681}" destId="{731B633F-EA44-4B18-8544-362AE5D1BF9F}" srcOrd="5" destOrd="0" presId="urn:microsoft.com/office/officeart/2005/8/layout/hierarchy3"/>
    <dgm:cxn modelId="{B0FF4738-CEDE-4B9F-8397-3EF3B57CDACA}" type="presParOf" srcId="{C7A22BFF-A97B-4A7E-870F-B2A1CBB0113C}" destId="{9A28FBAA-83CD-4E17-BE07-D9EABE93F6D0}" srcOrd="1" destOrd="0" presId="urn:microsoft.com/office/officeart/2005/8/layout/hierarchy3"/>
    <dgm:cxn modelId="{C2518DE3-8C9B-4DAD-9BDE-61927FEEF18C}" type="presParOf" srcId="{9A28FBAA-83CD-4E17-BE07-D9EABE93F6D0}" destId="{0766F8E4-A293-476F-8A7F-5EDB19AB0FDE}" srcOrd="0" destOrd="0" presId="urn:microsoft.com/office/officeart/2005/8/layout/hierarchy3"/>
    <dgm:cxn modelId="{B341BA0A-7333-4ED0-8808-744CBFB16BA5}" type="presParOf" srcId="{0766F8E4-A293-476F-8A7F-5EDB19AB0FDE}" destId="{266E787A-A8D0-4AD3-9BE0-E49850C68206}" srcOrd="0" destOrd="0" presId="urn:microsoft.com/office/officeart/2005/8/layout/hierarchy3"/>
    <dgm:cxn modelId="{A68C4467-320B-4A2D-B5A1-111B4757EA0F}" type="presParOf" srcId="{0766F8E4-A293-476F-8A7F-5EDB19AB0FDE}" destId="{12CB7D1F-2A17-4258-B5BA-EBA9702C9B03}" srcOrd="1" destOrd="0" presId="urn:microsoft.com/office/officeart/2005/8/layout/hierarchy3"/>
    <dgm:cxn modelId="{80025FDA-9FC1-4139-8A80-F11F9F402986}" type="presParOf" srcId="{9A28FBAA-83CD-4E17-BE07-D9EABE93F6D0}" destId="{23CAE64D-7E26-4E46-82C5-5A1BCB2ACC1D}" srcOrd="1" destOrd="0" presId="urn:microsoft.com/office/officeart/2005/8/layout/hierarchy3"/>
    <dgm:cxn modelId="{D17DE5F6-D41E-4490-8F2B-281B4C97D5C7}" type="presParOf" srcId="{23CAE64D-7E26-4E46-82C5-5A1BCB2ACC1D}" destId="{F303FBA6-0569-4882-838E-36133670802A}" srcOrd="0" destOrd="0" presId="urn:microsoft.com/office/officeart/2005/8/layout/hierarchy3"/>
    <dgm:cxn modelId="{22A2D5B3-E382-4AF3-80C7-9651AC571C13}" type="presParOf" srcId="{23CAE64D-7E26-4E46-82C5-5A1BCB2ACC1D}" destId="{001BA615-81B2-4821-B6C7-C05EA97463D7}" srcOrd="1" destOrd="0" presId="urn:microsoft.com/office/officeart/2005/8/layout/hierarchy3"/>
    <dgm:cxn modelId="{9B483F3D-9340-4A83-8C81-89A4B6267FB1}" type="presParOf" srcId="{23CAE64D-7E26-4E46-82C5-5A1BCB2ACC1D}" destId="{A46AE0E1-14C2-4662-836B-1BD6711C69EC}" srcOrd="2" destOrd="0" presId="urn:microsoft.com/office/officeart/2005/8/layout/hierarchy3"/>
    <dgm:cxn modelId="{9BE20C7C-E1B8-4E9B-8501-A93394453771}" type="presParOf" srcId="{23CAE64D-7E26-4E46-82C5-5A1BCB2ACC1D}" destId="{A4A39B37-73B2-4129-9ED3-CD656A455D05}" srcOrd="3" destOrd="0" presId="urn:microsoft.com/office/officeart/2005/8/layout/hierarchy3"/>
    <dgm:cxn modelId="{1CBC1394-A379-49AA-8877-6E0744BA7DF4}" type="presParOf" srcId="{23CAE64D-7E26-4E46-82C5-5A1BCB2ACC1D}" destId="{91AB6DE7-27B8-45C3-86AA-214F862FAD6A}" srcOrd="4" destOrd="0" presId="urn:microsoft.com/office/officeart/2005/8/layout/hierarchy3"/>
    <dgm:cxn modelId="{DF13FD44-BCCD-4BF7-80A3-4206164EA46F}" type="presParOf" srcId="{23CAE64D-7E26-4E46-82C5-5A1BCB2ACC1D}" destId="{92B5F7A7-FCA7-41A7-94DB-FB64FA275065}" srcOrd="5" destOrd="0" presId="urn:microsoft.com/office/officeart/2005/8/layout/hierarchy3"/>
    <dgm:cxn modelId="{ACBE69D9-0001-432D-B367-0C088246A023}" type="presParOf" srcId="{C7A22BFF-A97B-4A7E-870F-B2A1CBB0113C}" destId="{5AC3DFFE-D802-4C01-97B0-9000433EA28E}" srcOrd="2" destOrd="0" presId="urn:microsoft.com/office/officeart/2005/8/layout/hierarchy3"/>
    <dgm:cxn modelId="{57438DCE-353F-47C7-8437-D105B2929BCE}" type="presParOf" srcId="{5AC3DFFE-D802-4C01-97B0-9000433EA28E}" destId="{9657D5C2-3030-4FEB-85E2-1874768DB3F7}" srcOrd="0" destOrd="0" presId="urn:microsoft.com/office/officeart/2005/8/layout/hierarchy3"/>
    <dgm:cxn modelId="{020B0479-8F12-44D9-BF42-FA93E908C9F0}" type="presParOf" srcId="{9657D5C2-3030-4FEB-85E2-1874768DB3F7}" destId="{48632F76-5D46-47DD-9215-97BB0E8CB949}" srcOrd="0" destOrd="0" presId="urn:microsoft.com/office/officeart/2005/8/layout/hierarchy3"/>
    <dgm:cxn modelId="{9428A9F1-AFB6-42E2-BB03-1070147D84DB}" type="presParOf" srcId="{9657D5C2-3030-4FEB-85E2-1874768DB3F7}" destId="{83CF08F3-156D-44D5-9567-6DED4B374A51}" srcOrd="1" destOrd="0" presId="urn:microsoft.com/office/officeart/2005/8/layout/hierarchy3"/>
    <dgm:cxn modelId="{446EEF68-806F-4CC9-89DF-29DABE164DF7}" type="presParOf" srcId="{5AC3DFFE-D802-4C01-97B0-9000433EA28E}" destId="{AF63E7CE-684F-4E96-87AB-87B81DF7153A}" srcOrd="1" destOrd="0" presId="urn:microsoft.com/office/officeart/2005/8/layout/hierarchy3"/>
    <dgm:cxn modelId="{1497EED8-DDFA-40FA-B28D-7B61F7824A61}" type="presParOf" srcId="{AF63E7CE-684F-4E96-87AB-87B81DF7153A}" destId="{51A832AB-FCAB-4865-B233-80E2420923BA}" srcOrd="0" destOrd="0" presId="urn:microsoft.com/office/officeart/2005/8/layout/hierarchy3"/>
    <dgm:cxn modelId="{57FA6934-4C65-4677-A987-95D6D74D0FE8}" type="presParOf" srcId="{AF63E7CE-684F-4E96-87AB-87B81DF7153A}" destId="{AE4EC4CC-8D80-4850-B125-310090E05A58}" srcOrd="1" destOrd="0" presId="urn:microsoft.com/office/officeart/2005/8/layout/hierarchy3"/>
    <dgm:cxn modelId="{88A0A3E8-662E-4CC2-8572-69CC1D7F1A8B}" type="presParOf" srcId="{AF63E7CE-684F-4E96-87AB-87B81DF7153A}" destId="{7004BD01-5062-4B41-A032-4E8716DDF15F}" srcOrd="2" destOrd="0" presId="urn:microsoft.com/office/officeart/2005/8/layout/hierarchy3"/>
    <dgm:cxn modelId="{A8C73BD9-88A0-4C74-AB07-1B4B52C4B71F}" type="presParOf" srcId="{AF63E7CE-684F-4E96-87AB-87B81DF7153A}" destId="{7E3EBEA9-E461-453F-A80E-3B70096B38C0}" srcOrd="3" destOrd="0" presId="urn:microsoft.com/office/officeart/2005/8/layout/hierarchy3"/>
    <dgm:cxn modelId="{AAC099B7-3194-4013-88D9-F3D8C3C4E150}" type="presParOf" srcId="{C7A22BFF-A97B-4A7E-870F-B2A1CBB0113C}" destId="{389B57A5-6FB6-4355-8411-F7F53A434FE4}" srcOrd="3" destOrd="0" presId="urn:microsoft.com/office/officeart/2005/8/layout/hierarchy3"/>
    <dgm:cxn modelId="{B549DAA8-91A4-4BD1-93E4-957E8B9E6884}" type="presParOf" srcId="{389B57A5-6FB6-4355-8411-F7F53A434FE4}" destId="{3E23D988-FABC-4656-AC79-FC68AF467D01}" srcOrd="0" destOrd="0" presId="urn:microsoft.com/office/officeart/2005/8/layout/hierarchy3"/>
    <dgm:cxn modelId="{BD647AF0-0300-4296-8C62-EADB6581F1F2}" type="presParOf" srcId="{3E23D988-FABC-4656-AC79-FC68AF467D01}" destId="{8B823E7C-8425-4476-8463-3BFE186FA7BC}" srcOrd="0" destOrd="0" presId="urn:microsoft.com/office/officeart/2005/8/layout/hierarchy3"/>
    <dgm:cxn modelId="{27B5E0CD-B742-4BD4-BF2D-F9B416A77A4F}" type="presParOf" srcId="{3E23D988-FABC-4656-AC79-FC68AF467D01}" destId="{9E332002-9E9D-4E0C-9824-0B395CEF38D0}" srcOrd="1" destOrd="0" presId="urn:microsoft.com/office/officeart/2005/8/layout/hierarchy3"/>
    <dgm:cxn modelId="{8AF2BD33-56DE-41F8-9E80-5D10E369A456}" type="presParOf" srcId="{389B57A5-6FB6-4355-8411-F7F53A434FE4}" destId="{B0839BB0-58EC-41F6-8649-FD3779FF3B8A}" srcOrd="1" destOrd="0" presId="urn:microsoft.com/office/officeart/2005/8/layout/hierarchy3"/>
    <dgm:cxn modelId="{0280B0D2-5869-401F-BF93-C64F37E71022}" type="presParOf" srcId="{B0839BB0-58EC-41F6-8649-FD3779FF3B8A}" destId="{82C2A350-7D2C-4CBD-A922-FB57069B4B72}" srcOrd="0" destOrd="0" presId="urn:microsoft.com/office/officeart/2005/8/layout/hierarchy3"/>
    <dgm:cxn modelId="{247E0029-4D1D-4D5C-9375-E4A975BC002D}" type="presParOf" srcId="{B0839BB0-58EC-41F6-8649-FD3779FF3B8A}" destId="{9A788042-5ECB-41C0-8BFA-31FF9B90A8F3}" srcOrd="1" destOrd="0" presId="urn:microsoft.com/office/officeart/2005/8/layout/hierarchy3"/>
    <dgm:cxn modelId="{2A2DED51-C597-4EFA-8D72-6BC89BE0CFD4}" type="presParOf" srcId="{B0839BB0-58EC-41F6-8649-FD3779FF3B8A}" destId="{019B599C-87DC-4C98-B411-2F47DF5FD655}" srcOrd="2" destOrd="0" presId="urn:microsoft.com/office/officeart/2005/8/layout/hierarchy3"/>
    <dgm:cxn modelId="{198E7475-FC50-4847-B809-2D2EF1053A59}" type="presParOf" srcId="{B0839BB0-58EC-41F6-8649-FD3779FF3B8A}" destId="{50C673E1-8934-430B-AA95-9A101FDB07BC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2BF8CFE-A793-45B4-A433-2CD34F81CA27}" type="doc">
      <dgm:prSet loTypeId="urn:microsoft.com/office/officeart/2005/8/layout/hierarchy3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4685A71-AA27-4599-A255-E284A6DE4DBA}">
      <dgm:prSet phldrT="[Text]"/>
      <dgm:spPr/>
      <dgm:t>
        <a:bodyPr/>
        <a:lstStyle/>
        <a:p>
          <a:r>
            <a:rPr lang="en-US" dirty="0" smtClean="0"/>
            <a:t>Wetlands (SAV &amp; Mangroves) </a:t>
          </a:r>
          <a:endParaRPr lang="en-US" dirty="0"/>
        </a:p>
      </dgm:t>
    </dgm:pt>
    <dgm:pt modelId="{93D43790-7B2D-44D6-9110-19047775B962}" type="parTrans" cxnId="{F5CBB615-6192-42F2-BAE4-F22E71436984}">
      <dgm:prSet/>
      <dgm:spPr/>
      <dgm:t>
        <a:bodyPr/>
        <a:lstStyle/>
        <a:p>
          <a:endParaRPr lang="en-US"/>
        </a:p>
      </dgm:t>
    </dgm:pt>
    <dgm:pt modelId="{D06A743D-FA68-435D-BB93-708DEC09B5AF}" type="sibTrans" cxnId="{F5CBB615-6192-42F2-BAE4-F22E71436984}">
      <dgm:prSet/>
      <dgm:spPr/>
      <dgm:t>
        <a:bodyPr/>
        <a:lstStyle/>
        <a:p>
          <a:endParaRPr lang="en-US"/>
        </a:p>
      </dgm:t>
    </dgm:pt>
    <dgm:pt modelId="{BAEA07B3-E46F-4F78-A5B6-BA551AC15DB3}">
      <dgm:prSet phldrT="[Text]"/>
      <dgm:spPr/>
      <dgm:t>
        <a:bodyPr/>
        <a:lstStyle/>
        <a:p>
          <a:r>
            <a:rPr lang="en-US" dirty="0" smtClean="0"/>
            <a:t>Additional Members </a:t>
          </a:r>
          <a:r>
            <a:rPr lang="en-US" dirty="0" smtClean="0"/>
            <a:t>by </a:t>
          </a:r>
          <a:r>
            <a:rPr lang="en-US" dirty="0" smtClean="0"/>
            <a:t>States,  </a:t>
          </a:r>
          <a:r>
            <a:rPr lang="en-US" dirty="0" smtClean="0"/>
            <a:t>GSAA HE IATT, SARP and SALCC Participants</a:t>
          </a:r>
          <a:endParaRPr lang="en-US" dirty="0"/>
        </a:p>
      </dgm:t>
    </dgm:pt>
    <dgm:pt modelId="{F08FA1CA-FB5F-464D-8E66-97A8F19F7A4E}" type="parTrans" cxnId="{B75582D5-E264-421C-8294-540B351994B3}">
      <dgm:prSet/>
      <dgm:spPr/>
      <dgm:t>
        <a:bodyPr/>
        <a:lstStyle/>
        <a:p>
          <a:endParaRPr lang="en-US"/>
        </a:p>
      </dgm:t>
    </dgm:pt>
    <dgm:pt modelId="{C9F62A08-10E2-481E-BC98-A8F50D3F4517}" type="sibTrans" cxnId="{B75582D5-E264-421C-8294-540B351994B3}">
      <dgm:prSet/>
      <dgm:spPr/>
      <dgm:t>
        <a:bodyPr/>
        <a:lstStyle/>
        <a:p>
          <a:endParaRPr lang="en-US"/>
        </a:p>
      </dgm:t>
    </dgm:pt>
    <dgm:pt modelId="{2EBD9FED-E01B-4462-A6FC-04F30A3BB23B}">
      <dgm:prSet phldrT="[Text]"/>
      <dgm:spPr/>
      <dgm:t>
        <a:bodyPr/>
        <a:lstStyle/>
        <a:p>
          <a:r>
            <a:rPr lang="en-US" dirty="0" smtClean="0"/>
            <a:t>Ecosystem Modeling and Forage Fish</a:t>
          </a:r>
          <a:endParaRPr lang="en-US" dirty="0"/>
        </a:p>
      </dgm:t>
    </dgm:pt>
    <dgm:pt modelId="{AAF12D60-A275-48B5-9D67-58AF47C1F524}" type="parTrans" cxnId="{8EAB05CC-05FE-4F3E-9212-5DAA2DEC6032}">
      <dgm:prSet/>
      <dgm:spPr/>
      <dgm:t>
        <a:bodyPr/>
        <a:lstStyle/>
        <a:p>
          <a:endParaRPr lang="en-US"/>
        </a:p>
      </dgm:t>
    </dgm:pt>
    <dgm:pt modelId="{AE196B1C-FC75-4E4C-812A-5756DE83DC4B}" type="sibTrans" cxnId="{8EAB05CC-05FE-4F3E-9212-5DAA2DEC6032}">
      <dgm:prSet/>
      <dgm:spPr/>
      <dgm:t>
        <a:bodyPr/>
        <a:lstStyle/>
        <a:p>
          <a:endParaRPr lang="en-US"/>
        </a:p>
      </dgm:t>
    </dgm:pt>
    <dgm:pt modelId="{97080AD8-F46A-4E67-9D16-E5652D845F16}">
      <dgm:prSet phldrT="[Text]"/>
      <dgm:spPr/>
      <dgm:t>
        <a:bodyPr/>
        <a:lstStyle/>
        <a:p>
          <a:r>
            <a:rPr lang="en-US" smtClean="0"/>
            <a:t>Wetlands Marsh &amp; Oyster/Shell Habitat</a:t>
          </a:r>
          <a:endParaRPr lang="en-US" dirty="0"/>
        </a:p>
      </dgm:t>
    </dgm:pt>
    <dgm:pt modelId="{E73471DB-B57A-451F-98A8-8115273707C9}" type="parTrans" cxnId="{88EDB8C6-FB7F-4E90-B80F-9EA569E2F245}">
      <dgm:prSet/>
      <dgm:spPr/>
      <dgm:t>
        <a:bodyPr/>
        <a:lstStyle/>
        <a:p>
          <a:endParaRPr lang="en-US"/>
        </a:p>
      </dgm:t>
    </dgm:pt>
    <dgm:pt modelId="{CB90A904-F226-4C60-A1B4-29BB53FC3531}" type="sibTrans" cxnId="{88EDB8C6-FB7F-4E90-B80F-9EA569E2F245}">
      <dgm:prSet/>
      <dgm:spPr/>
      <dgm:t>
        <a:bodyPr/>
        <a:lstStyle/>
        <a:p>
          <a:endParaRPr lang="en-US"/>
        </a:p>
      </dgm:t>
    </dgm:pt>
    <dgm:pt modelId="{A7BFF6D6-493E-47B0-BA3B-EB468FAAF478}">
      <dgm:prSet phldrT="[Text]"/>
      <dgm:spPr/>
      <dgm:t>
        <a:bodyPr/>
        <a:lstStyle/>
        <a:p>
          <a:r>
            <a:rPr lang="en-US" dirty="0" smtClean="0"/>
            <a:t>Impacts of Fishing on Habitat</a:t>
          </a:r>
          <a:endParaRPr lang="en-US" dirty="0"/>
        </a:p>
      </dgm:t>
    </dgm:pt>
    <dgm:pt modelId="{07FCA05F-00C0-498E-9F0D-8A7D9BA5C2DF}" type="parTrans" cxnId="{52F28CAD-534D-41ED-82E3-8903AE9239CF}">
      <dgm:prSet/>
      <dgm:spPr/>
      <dgm:t>
        <a:bodyPr/>
        <a:lstStyle/>
        <a:p>
          <a:endParaRPr lang="en-US"/>
        </a:p>
      </dgm:t>
    </dgm:pt>
    <dgm:pt modelId="{162BE5C6-490D-4103-B270-A5ADECB14AAD}" type="sibTrans" cxnId="{52F28CAD-534D-41ED-82E3-8903AE9239CF}">
      <dgm:prSet/>
      <dgm:spPr/>
      <dgm:t>
        <a:bodyPr/>
        <a:lstStyle/>
        <a:p>
          <a:endParaRPr lang="en-US"/>
        </a:p>
      </dgm:t>
    </dgm:pt>
    <dgm:pt modelId="{6B5B80DC-9079-4914-9996-114857681766}">
      <dgm:prSet phldrT="[Text]"/>
      <dgm:spPr/>
      <dgm:t>
        <a:bodyPr/>
        <a:lstStyle/>
        <a:p>
          <a:r>
            <a:rPr lang="en-US" dirty="0" smtClean="0"/>
            <a:t>November 14 Habitat AP </a:t>
          </a:r>
          <a:r>
            <a:rPr lang="en-US" dirty="0" smtClean="0"/>
            <a:t>Review</a:t>
          </a:r>
          <a:endParaRPr lang="en-US" dirty="0"/>
        </a:p>
      </dgm:t>
    </dgm:pt>
    <dgm:pt modelId="{B7A5FB25-1B35-4D02-A2D5-34164D646D37}" type="parTrans" cxnId="{C3A5208C-4BB2-429B-BF6A-52CF5CC36990}">
      <dgm:prSet/>
      <dgm:spPr/>
      <dgm:t>
        <a:bodyPr/>
        <a:lstStyle/>
        <a:p>
          <a:endParaRPr lang="en-US"/>
        </a:p>
      </dgm:t>
    </dgm:pt>
    <dgm:pt modelId="{7FEC80FA-FDC3-416D-96C9-28AB329F3458}" type="sibTrans" cxnId="{C3A5208C-4BB2-429B-BF6A-52CF5CC36990}">
      <dgm:prSet/>
      <dgm:spPr/>
      <dgm:t>
        <a:bodyPr/>
        <a:lstStyle/>
        <a:p>
          <a:endParaRPr lang="en-US"/>
        </a:p>
      </dgm:t>
    </dgm:pt>
    <dgm:pt modelId="{4A707E72-0F44-4E6D-B9F9-875AA8076A85}">
      <dgm:prSet/>
      <dgm:spPr/>
      <dgm:t>
        <a:bodyPr/>
        <a:lstStyle/>
        <a:p>
          <a:r>
            <a:rPr lang="en-US" dirty="0" smtClean="0"/>
            <a:t>Members  Appointed by </a:t>
          </a:r>
          <a:r>
            <a:rPr lang="en-US" dirty="0" smtClean="0"/>
            <a:t>States,  </a:t>
          </a:r>
          <a:r>
            <a:rPr lang="en-US" dirty="0" smtClean="0"/>
            <a:t>GSAA HE IATT, SARP and SALCC Participants</a:t>
          </a:r>
          <a:endParaRPr lang="en-US" dirty="0"/>
        </a:p>
      </dgm:t>
    </dgm:pt>
    <dgm:pt modelId="{F31D4A6F-1E65-47FF-AE91-4D7E08D8F866}" type="parTrans" cxnId="{6C233FAE-8B10-486F-87D3-14D2AFD88A96}">
      <dgm:prSet/>
      <dgm:spPr/>
      <dgm:t>
        <a:bodyPr/>
        <a:lstStyle/>
        <a:p>
          <a:endParaRPr lang="en-US"/>
        </a:p>
      </dgm:t>
    </dgm:pt>
    <dgm:pt modelId="{DAAE3733-38AA-41BD-81F0-201E7375D080}" type="sibTrans" cxnId="{6C233FAE-8B10-486F-87D3-14D2AFD88A96}">
      <dgm:prSet/>
      <dgm:spPr/>
      <dgm:t>
        <a:bodyPr/>
        <a:lstStyle/>
        <a:p>
          <a:endParaRPr lang="en-US"/>
        </a:p>
      </dgm:t>
    </dgm:pt>
    <dgm:pt modelId="{112956D3-D255-433F-8E2E-64ED6DD570DA}">
      <dgm:prSet/>
      <dgm:spPr/>
      <dgm:t>
        <a:bodyPr/>
        <a:lstStyle/>
        <a:p>
          <a:r>
            <a:rPr lang="en-US" dirty="0" smtClean="0"/>
            <a:t>Webinar Schedule</a:t>
          </a:r>
        </a:p>
        <a:p>
          <a:r>
            <a:rPr lang="en-US" dirty="0" smtClean="0"/>
            <a:t>Fall </a:t>
          </a:r>
          <a:r>
            <a:rPr lang="en-US" dirty="0" smtClean="0"/>
            <a:t>2014</a:t>
          </a:r>
        </a:p>
        <a:p>
          <a:r>
            <a:rPr lang="en-US" dirty="0" smtClean="0"/>
            <a:t>Spring 2o15</a:t>
          </a:r>
          <a:endParaRPr lang="en-US" dirty="0"/>
        </a:p>
      </dgm:t>
    </dgm:pt>
    <dgm:pt modelId="{82A5A466-5F31-4193-BF07-0DEFC1B60175}" type="parTrans" cxnId="{BB9D1660-3ACB-48F1-BFEC-69A37CFDEF6F}">
      <dgm:prSet/>
      <dgm:spPr/>
      <dgm:t>
        <a:bodyPr/>
        <a:lstStyle/>
        <a:p>
          <a:endParaRPr lang="en-US"/>
        </a:p>
      </dgm:t>
    </dgm:pt>
    <dgm:pt modelId="{93BFBABD-B375-4432-B014-326E182FFD04}" type="sibTrans" cxnId="{BB9D1660-3ACB-48F1-BFEC-69A37CFDEF6F}">
      <dgm:prSet/>
      <dgm:spPr/>
      <dgm:t>
        <a:bodyPr/>
        <a:lstStyle/>
        <a:p>
          <a:endParaRPr lang="en-US"/>
        </a:p>
      </dgm:t>
    </dgm:pt>
    <dgm:pt modelId="{027DBCE1-D0FE-4399-AA95-A1E82CE309BA}">
      <dgm:prSet/>
      <dgm:spPr/>
      <dgm:t>
        <a:bodyPr/>
        <a:lstStyle/>
        <a:p>
          <a:r>
            <a:rPr lang="en-US" dirty="0" smtClean="0"/>
            <a:t>Webinar/Workshop </a:t>
          </a:r>
          <a:r>
            <a:rPr lang="en-US" dirty="0" smtClean="0"/>
            <a:t>Schedule</a:t>
          </a:r>
        </a:p>
        <a:p>
          <a:r>
            <a:rPr lang="en-US" dirty="0" smtClean="0"/>
            <a:t>Summer/Fall 2014</a:t>
          </a:r>
          <a:endParaRPr lang="en-US" dirty="0" smtClean="0"/>
        </a:p>
        <a:p>
          <a:endParaRPr lang="en-US" dirty="0"/>
        </a:p>
      </dgm:t>
    </dgm:pt>
    <dgm:pt modelId="{AAA4CF26-93DA-4B53-88B2-DB1A6008FC64}" type="parTrans" cxnId="{A8CDD2B5-D734-4229-8010-6161A5935F50}">
      <dgm:prSet/>
      <dgm:spPr/>
      <dgm:t>
        <a:bodyPr/>
        <a:lstStyle/>
        <a:p>
          <a:endParaRPr lang="en-US"/>
        </a:p>
      </dgm:t>
    </dgm:pt>
    <dgm:pt modelId="{3BAB633C-C96E-4239-8CDA-903AF8557D37}" type="sibTrans" cxnId="{A8CDD2B5-D734-4229-8010-6161A5935F50}">
      <dgm:prSet/>
      <dgm:spPr/>
      <dgm:t>
        <a:bodyPr/>
        <a:lstStyle/>
        <a:p>
          <a:endParaRPr lang="en-US"/>
        </a:p>
      </dgm:t>
    </dgm:pt>
    <dgm:pt modelId="{4934E3D4-AC3C-4D41-AAC0-15F0E6D81EE1}">
      <dgm:prSet phldrT="[Text]"/>
      <dgm:spPr/>
      <dgm:t>
        <a:bodyPr/>
        <a:lstStyle/>
        <a:p>
          <a:r>
            <a:rPr lang="en-US" dirty="0" smtClean="0"/>
            <a:t>Habitat AP State-Sub Panels Review Revise Core Team Members</a:t>
          </a:r>
          <a:endParaRPr lang="en-US" dirty="0"/>
        </a:p>
      </dgm:t>
    </dgm:pt>
    <dgm:pt modelId="{85FC2306-3FB8-4F13-BEF0-BF3213FDA4DE}" type="parTrans" cxnId="{77812F32-1FC7-4D36-92A0-75900D62DE22}">
      <dgm:prSet/>
      <dgm:spPr/>
      <dgm:t>
        <a:bodyPr/>
        <a:lstStyle/>
        <a:p>
          <a:endParaRPr lang="en-US"/>
        </a:p>
      </dgm:t>
    </dgm:pt>
    <dgm:pt modelId="{63B558A0-ED90-478F-BF59-9C652552DFF3}" type="sibTrans" cxnId="{77812F32-1FC7-4D36-92A0-75900D62DE22}">
      <dgm:prSet/>
      <dgm:spPr/>
      <dgm:t>
        <a:bodyPr/>
        <a:lstStyle/>
        <a:p>
          <a:endParaRPr lang="en-US"/>
        </a:p>
      </dgm:t>
    </dgm:pt>
    <dgm:pt modelId="{80A3CCCF-27CD-46BD-BC1C-9E0357952CCF}">
      <dgm:prSet phldrT="[Text]"/>
      <dgm:spPr/>
      <dgm:t>
        <a:bodyPr/>
        <a:lstStyle/>
        <a:p>
          <a:r>
            <a:rPr lang="en-US" dirty="0" smtClean="0"/>
            <a:t>Habitat AP State-Sub Panels Review Revise Core Team Members</a:t>
          </a:r>
          <a:endParaRPr lang="en-US" dirty="0"/>
        </a:p>
      </dgm:t>
    </dgm:pt>
    <dgm:pt modelId="{68A1C899-E48B-4CB4-91C9-FC7757A34DC0}" type="parTrans" cxnId="{F4C00971-A169-45B5-B1C5-2F7B56B082AB}">
      <dgm:prSet/>
      <dgm:spPr/>
      <dgm:t>
        <a:bodyPr/>
        <a:lstStyle/>
        <a:p>
          <a:endParaRPr lang="en-US"/>
        </a:p>
      </dgm:t>
    </dgm:pt>
    <dgm:pt modelId="{B6C61032-E4DA-443D-A8CE-3C476DDB8DCF}" type="sibTrans" cxnId="{F4C00971-A169-45B5-B1C5-2F7B56B082AB}">
      <dgm:prSet/>
      <dgm:spPr/>
      <dgm:t>
        <a:bodyPr/>
        <a:lstStyle/>
        <a:p>
          <a:endParaRPr lang="en-US"/>
        </a:p>
      </dgm:t>
    </dgm:pt>
    <dgm:pt modelId="{C381F6DE-D82C-437C-8108-96AF11545BA2}">
      <dgm:prSet phldrT="[Text]"/>
      <dgm:spPr/>
      <dgm:t>
        <a:bodyPr/>
        <a:lstStyle/>
        <a:p>
          <a:r>
            <a:rPr lang="en-US" dirty="0" smtClean="0"/>
            <a:t>Habitat AP State-Sub Panels Review Revise Core Team Members</a:t>
          </a:r>
          <a:endParaRPr lang="en-US" dirty="0"/>
        </a:p>
      </dgm:t>
    </dgm:pt>
    <dgm:pt modelId="{6EBD0352-FB6C-4AEA-825F-2E8421D11853}" type="parTrans" cxnId="{B3ECAF90-AC1B-4744-92CB-BD16FDD8F774}">
      <dgm:prSet/>
      <dgm:spPr/>
      <dgm:t>
        <a:bodyPr/>
        <a:lstStyle/>
        <a:p>
          <a:endParaRPr lang="en-US"/>
        </a:p>
      </dgm:t>
    </dgm:pt>
    <dgm:pt modelId="{F31A0944-A161-463D-80F6-84CCA26A515F}" type="sibTrans" cxnId="{B3ECAF90-AC1B-4744-92CB-BD16FDD8F774}">
      <dgm:prSet/>
      <dgm:spPr/>
      <dgm:t>
        <a:bodyPr/>
        <a:lstStyle/>
        <a:p>
          <a:endParaRPr lang="en-US"/>
        </a:p>
      </dgm:t>
    </dgm:pt>
    <dgm:pt modelId="{5A4D48FC-4D34-49E4-BA5A-B99D6021292F}">
      <dgm:prSet phldrT="[Text]"/>
      <dgm:spPr/>
      <dgm:t>
        <a:bodyPr/>
        <a:lstStyle/>
        <a:p>
          <a:r>
            <a:rPr lang="en-US" dirty="0" smtClean="0"/>
            <a:t>Habitat AP State-Sub Panels Review Revise Core Team Members</a:t>
          </a:r>
          <a:endParaRPr lang="en-US" dirty="0"/>
        </a:p>
      </dgm:t>
    </dgm:pt>
    <dgm:pt modelId="{6C7F07B5-F28C-4D48-86E1-38E0EDC82EBD}" type="parTrans" cxnId="{DD25B933-A020-451A-B2CE-EEA1A7EF3455}">
      <dgm:prSet/>
      <dgm:spPr/>
      <dgm:t>
        <a:bodyPr/>
        <a:lstStyle/>
        <a:p>
          <a:endParaRPr lang="en-US"/>
        </a:p>
      </dgm:t>
    </dgm:pt>
    <dgm:pt modelId="{1F3E568B-ACD7-48D9-8A58-B60E689EA8A4}" type="sibTrans" cxnId="{DD25B933-A020-451A-B2CE-EEA1A7EF3455}">
      <dgm:prSet/>
      <dgm:spPr/>
      <dgm:t>
        <a:bodyPr/>
        <a:lstStyle/>
        <a:p>
          <a:endParaRPr lang="en-US"/>
        </a:p>
      </dgm:t>
    </dgm:pt>
    <dgm:pt modelId="{90755C82-64DA-45DD-894C-9D2E70B51DF3}">
      <dgm:prSet/>
      <dgm:spPr/>
      <dgm:t>
        <a:bodyPr/>
        <a:lstStyle/>
        <a:p>
          <a:r>
            <a:rPr lang="en-US" dirty="0" smtClean="0"/>
            <a:t>Webinar Schedule</a:t>
          </a:r>
        </a:p>
        <a:p>
          <a:r>
            <a:rPr lang="en-US" dirty="0" smtClean="0"/>
            <a:t>Fall </a:t>
          </a:r>
          <a:r>
            <a:rPr lang="en-US" dirty="0" smtClean="0"/>
            <a:t>2014</a:t>
          </a:r>
        </a:p>
        <a:p>
          <a:r>
            <a:rPr lang="en-US" dirty="0" smtClean="0"/>
            <a:t>Spring 2015</a:t>
          </a:r>
          <a:endParaRPr lang="en-US" dirty="0"/>
        </a:p>
      </dgm:t>
    </dgm:pt>
    <dgm:pt modelId="{A609D016-CD24-4DFD-9C34-9F9B626E231A}" type="parTrans" cxnId="{83AE2CE7-436A-4B90-81A0-855303551F50}">
      <dgm:prSet/>
      <dgm:spPr/>
      <dgm:t>
        <a:bodyPr/>
        <a:lstStyle/>
        <a:p>
          <a:endParaRPr lang="en-US"/>
        </a:p>
      </dgm:t>
    </dgm:pt>
    <dgm:pt modelId="{788FE897-E087-4974-AA4E-5161B9742AA0}" type="sibTrans" cxnId="{83AE2CE7-436A-4B90-81A0-855303551F50}">
      <dgm:prSet/>
      <dgm:spPr/>
      <dgm:t>
        <a:bodyPr/>
        <a:lstStyle/>
        <a:p>
          <a:endParaRPr lang="en-US"/>
        </a:p>
      </dgm:t>
    </dgm:pt>
    <dgm:pt modelId="{4E02BA4B-7615-49A1-804E-AB19A617937A}">
      <dgm:prSet/>
      <dgm:spPr/>
      <dgm:t>
        <a:bodyPr/>
        <a:lstStyle/>
        <a:p>
          <a:r>
            <a:rPr lang="en-US" dirty="0" smtClean="0"/>
            <a:t>Webinar Schedule</a:t>
          </a:r>
        </a:p>
        <a:p>
          <a:r>
            <a:rPr lang="en-US" dirty="0" smtClean="0"/>
            <a:t>Fall </a:t>
          </a:r>
          <a:r>
            <a:rPr lang="en-US" dirty="0" smtClean="0"/>
            <a:t>2014</a:t>
          </a:r>
        </a:p>
        <a:p>
          <a:r>
            <a:rPr lang="en-US" dirty="0" smtClean="0"/>
            <a:t>Spring 2015</a:t>
          </a:r>
          <a:endParaRPr lang="en-US" dirty="0"/>
        </a:p>
      </dgm:t>
    </dgm:pt>
    <dgm:pt modelId="{4F1D74B7-C263-4FA4-ABA4-6C152A303D4F}" type="parTrans" cxnId="{56CA3DD9-612E-4A6E-A18F-E07322D44BC5}">
      <dgm:prSet/>
      <dgm:spPr/>
      <dgm:t>
        <a:bodyPr/>
        <a:lstStyle/>
        <a:p>
          <a:endParaRPr lang="en-US"/>
        </a:p>
      </dgm:t>
    </dgm:pt>
    <dgm:pt modelId="{803EB1AE-2AD3-4251-A7F1-B172C6AA0140}" type="sibTrans" cxnId="{56CA3DD9-612E-4A6E-A18F-E07322D44BC5}">
      <dgm:prSet/>
      <dgm:spPr/>
      <dgm:t>
        <a:bodyPr/>
        <a:lstStyle/>
        <a:p>
          <a:endParaRPr lang="en-US"/>
        </a:p>
      </dgm:t>
    </dgm:pt>
    <dgm:pt modelId="{C7A22BFF-A97B-4A7E-870F-B2A1CBB0113C}" type="pres">
      <dgm:prSet presAssocID="{02BF8CFE-A793-45B4-A433-2CD34F81CA27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66A169FC-BEC4-4AFD-9373-C9E7DB60402D}" type="pres">
      <dgm:prSet presAssocID="{B4685A71-AA27-4599-A255-E284A6DE4DBA}" presName="root" presStyleCnt="0"/>
      <dgm:spPr/>
    </dgm:pt>
    <dgm:pt modelId="{228AA48F-01B4-40C9-8620-5E7324E02223}" type="pres">
      <dgm:prSet presAssocID="{B4685A71-AA27-4599-A255-E284A6DE4DBA}" presName="rootComposite" presStyleCnt="0"/>
      <dgm:spPr/>
    </dgm:pt>
    <dgm:pt modelId="{FC179165-8E10-4EE7-AAA7-0C8539E37783}" type="pres">
      <dgm:prSet presAssocID="{B4685A71-AA27-4599-A255-E284A6DE4DBA}" presName="rootText" presStyleLbl="node1" presStyleIdx="0" presStyleCnt="4"/>
      <dgm:spPr/>
      <dgm:t>
        <a:bodyPr/>
        <a:lstStyle/>
        <a:p>
          <a:endParaRPr lang="en-US"/>
        </a:p>
      </dgm:t>
    </dgm:pt>
    <dgm:pt modelId="{BAA64EB0-9192-4B54-82D4-EBBAE75B2163}" type="pres">
      <dgm:prSet presAssocID="{B4685A71-AA27-4599-A255-E284A6DE4DBA}" presName="rootConnector" presStyleLbl="node1" presStyleIdx="0" presStyleCnt="4"/>
      <dgm:spPr/>
      <dgm:t>
        <a:bodyPr/>
        <a:lstStyle/>
        <a:p>
          <a:endParaRPr lang="en-US"/>
        </a:p>
      </dgm:t>
    </dgm:pt>
    <dgm:pt modelId="{F82C01DF-E38D-4B7E-B8E3-F189451DE681}" type="pres">
      <dgm:prSet presAssocID="{B4685A71-AA27-4599-A255-E284A6DE4DBA}" presName="childShape" presStyleCnt="0"/>
      <dgm:spPr/>
    </dgm:pt>
    <dgm:pt modelId="{C1C75671-D1C5-4351-AD95-2EA8200AB466}" type="pres">
      <dgm:prSet presAssocID="{85FC2306-3FB8-4F13-BEF0-BF3213FDA4DE}" presName="Name13" presStyleLbl="parChTrans1D2" presStyleIdx="0" presStyleCnt="11"/>
      <dgm:spPr/>
    </dgm:pt>
    <dgm:pt modelId="{4DBD8709-D4CF-4003-B499-3777080B3D71}" type="pres">
      <dgm:prSet presAssocID="{4934E3D4-AC3C-4D41-AAC0-15F0E6D81EE1}" presName="childText" presStyleLbl="bgAcc1" presStyleIdx="0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4DD219-8157-440E-8A1D-F47BD4CAC069}" type="pres">
      <dgm:prSet presAssocID="{F08FA1CA-FB5F-464D-8E66-97A8F19F7A4E}" presName="Name13" presStyleLbl="parChTrans1D2" presStyleIdx="1" presStyleCnt="11"/>
      <dgm:spPr/>
      <dgm:t>
        <a:bodyPr/>
        <a:lstStyle/>
        <a:p>
          <a:endParaRPr lang="en-US"/>
        </a:p>
      </dgm:t>
    </dgm:pt>
    <dgm:pt modelId="{DB7E32D6-3312-407C-90ED-33FBEECC7AF3}" type="pres">
      <dgm:prSet presAssocID="{BAEA07B3-E46F-4F78-A5B6-BA551AC15DB3}" presName="childText" presStyleLbl="bgAcc1" presStyleIdx="1" presStyleCnt="11" custScaleX="111313" custScaleY="11203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91BAC6-8D6F-48CD-A3E7-788CDA689752}" type="pres">
      <dgm:prSet presAssocID="{82A5A466-5F31-4193-BF07-0DEFC1B60175}" presName="Name13" presStyleLbl="parChTrans1D2" presStyleIdx="2" presStyleCnt="11"/>
      <dgm:spPr/>
      <dgm:t>
        <a:bodyPr/>
        <a:lstStyle/>
        <a:p>
          <a:endParaRPr lang="en-US"/>
        </a:p>
      </dgm:t>
    </dgm:pt>
    <dgm:pt modelId="{CBF974FF-36A6-4DCE-8CD4-A38FD3C4D6E1}" type="pres">
      <dgm:prSet presAssocID="{112956D3-D255-433F-8E2E-64ED6DD570DA}" presName="childText" presStyleLbl="bgAcc1" presStyleIdx="2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28FBAA-83CD-4E17-BE07-D9EABE93F6D0}" type="pres">
      <dgm:prSet presAssocID="{2EBD9FED-E01B-4462-A6FC-04F30A3BB23B}" presName="root" presStyleCnt="0"/>
      <dgm:spPr/>
    </dgm:pt>
    <dgm:pt modelId="{0766F8E4-A293-476F-8A7F-5EDB19AB0FDE}" type="pres">
      <dgm:prSet presAssocID="{2EBD9FED-E01B-4462-A6FC-04F30A3BB23B}" presName="rootComposite" presStyleCnt="0"/>
      <dgm:spPr/>
    </dgm:pt>
    <dgm:pt modelId="{266E787A-A8D0-4AD3-9BE0-E49850C68206}" type="pres">
      <dgm:prSet presAssocID="{2EBD9FED-E01B-4462-A6FC-04F30A3BB23B}" presName="rootText" presStyleLbl="node1" presStyleIdx="1" presStyleCnt="4"/>
      <dgm:spPr/>
      <dgm:t>
        <a:bodyPr/>
        <a:lstStyle/>
        <a:p>
          <a:endParaRPr lang="en-US"/>
        </a:p>
      </dgm:t>
    </dgm:pt>
    <dgm:pt modelId="{12CB7D1F-2A17-4258-B5BA-EBA9702C9B03}" type="pres">
      <dgm:prSet presAssocID="{2EBD9FED-E01B-4462-A6FC-04F30A3BB23B}" presName="rootConnector" presStyleLbl="node1" presStyleIdx="1" presStyleCnt="4"/>
      <dgm:spPr/>
      <dgm:t>
        <a:bodyPr/>
        <a:lstStyle/>
        <a:p>
          <a:endParaRPr lang="en-US"/>
        </a:p>
      </dgm:t>
    </dgm:pt>
    <dgm:pt modelId="{23CAE64D-7E26-4E46-82C5-5A1BCB2ACC1D}" type="pres">
      <dgm:prSet presAssocID="{2EBD9FED-E01B-4462-A6FC-04F30A3BB23B}" presName="childShape" presStyleCnt="0"/>
      <dgm:spPr/>
    </dgm:pt>
    <dgm:pt modelId="{0BC0E4EB-93A5-47B7-AC10-A612872C7137}" type="pres">
      <dgm:prSet presAssocID="{68A1C899-E48B-4CB4-91C9-FC7757A34DC0}" presName="Name13" presStyleLbl="parChTrans1D2" presStyleIdx="3" presStyleCnt="11"/>
      <dgm:spPr/>
    </dgm:pt>
    <dgm:pt modelId="{AB496968-6E0D-4AC8-83CA-8B7B5DF32003}" type="pres">
      <dgm:prSet presAssocID="{80A3CCCF-27CD-46BD-BC1C-9E0357952CCF}" presName="childText" presStyleLbl="bgAcc1" presStyleIdx="3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6AE0E1-14C2-4662-836B-1BD6711C69EC}" type="pres">
      <dgm:prSet presAssocID="{F31D4A6F-1E65-47FF-AE91-4D7E08D8F866}" presName="Name13" presStyleLbl="parChTrans1D2" presStyleIdx="4" presStyleCnt="11"/>
      <dgm:spPr/>
      <dgm:t>
        <a:bodyPr/>
        <a:lstStyle/>
        <a:p>
          <a:endParaRPr lang="en-US"/>
        </a:p>
      </dgm:t>
    </dgm:pt>
    <dgm:pt modelId="{A4A39B37-73B2-4129-9ED3-CD656A455D05}" type="pres">
      <dgm:prSet presAssocID="{4A707E72-0F44-4E6D-B9F9-875AA8076A85}" presName="childText" presStyleLbl="bgAcc1" presStyleIdx="4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21B2CC-7697-4237-8A75-5E47279ADBAB}" type="pres">
      <dgm:prSet presAssocID="{AAA4CF26-93DA-4B53-88B2-DB1A6008FC64}" presName="Name13" presStyleLbl="parChTrans1D2" presStyleIdx="5" presStyleCnt="11"/>
      <dgm:spPr/>
      <dgm:t>
        <a:bodyPr/>
        <a:lstStyle/>
        <a:p>
          <a:endParaRPr lang="en-US"/>
        </a:p>
      </dgm:t>
    </dgm:pt>
    <dgm:pt modelId="{BB715440-E53B-4A4E-8BF8-3E1CDAC9A280}" type="pres">
      <dgm:prSet presAssocID="{027DBCE1-D0FE-4399-AA95-A1E82CE309BA}" presName="childText" presStyleLbl="bgAcc1" presStyleIdx="5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C3DFFE-D802-4C01-97B0-9000433EA28E}" type="pres">
      <dgm:prSet presAssocID="{97080AD8-F46A-4E67-9D16-E5652D845F16}" presName="root" presStyleCnt="0"/>
      <dgm:spPr/>
    </dgm:pt>
    <dgm:pt modelId="{9657D5C2-3030-4FEB-85E2-1874768DB3F7}" type="pres">
      <dgm:prSet presAssocID="{97080AD8-F46A-4E67-9D16-E5652D845F16}" presName="rootComposite" presStyleCnt="0"/>
      <dgm:spPr/>
    </dgm:pt>
    <dgm:pt modelId="{48632F76-5D46-47DD-9215-97BB0E8CB949}" type="pres">
      <dgm:prSet presAssocID="{97080AD8-F46A-4E67-9D16-E5652D845F16}" presName="rootText" presStyleLbl="node1" presStyleIdx="2" presStyleCnt="4"/>
      <dgm:spPr/>
      <dgm:t>
        <a:bodyPr/>
        <a:lstStyle/>
        <a:p>
          <a:endParaRPr lang="en-US"/>
        </a:p>
      </dgm:t>
    </dgm:pt>
    <dgm:pt modelId="{83CF08F3-156D-44D5-9567-6DED4B374A51}" type="pres">
      <dgm:prSet presAssocID="{97080AD8-F46A-4E67-9D16-E5652D845F16}" presName="rootConnector" presStyleLbl="node1" presStyleIdx="2" presStyleCnt="4"/>
      <dgm:spPr/>
      <dgm:t>
        <a:bodyPr/>
        <a:lstStyle/>
        <a:p>
          <a:endParaRPr lang="en-US"/>
        </a:p>
      </dgm:t>
    </dgm:pt>
    <dgm:pt modelId="{AF63E7CE-684F-4E96-87AB-87B81DF7153A}" type="pres">
      <dgm:prSet presAssocID="{97080AD8-F46A-4E67-9D16-E5652D845F16}" presName="childShape" presStyleCnt="0"/>
      <dgm:spPr/>
    </dgm:pt>
    <dgm:pt modelId="{6A2FE213-016C-417C-A891-129239C367BD}" type="pres">
      <dgm:prSet presAssocID="{6C7F07B5-F28C-4D48-86E1-38E0EDC82EBD}" presName="Name13" presStyleLbl="parChTrans1D2" presStyleIdx="6" presStyleCnt="11"/>
      <dgm:spPr/>
    </dgm:pt>
    <dgm:pt modelId="{F49088A5-F42D-4303-AAE1-6F73E7921813}" type="pres">
      <dgm:prSet presAssocID="{5A4D48FC-4D34-49E4-BA5A-B99D6021292F}" presName="childText" presStyleLbl="bgAcc1" presStyleIdx="6" presStyleCnt="11" custLinFactNeighborX="-3307" custLinFactNeighborY="407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CF5414F-4301-4FF8-B371-C8C8C23DCFAA}" type="pres">
      <dgm:prSet presAssocID="{A609D016-CD24-4DFD-9C34-9F9B626E231A}" presName="Name13" presStyleLbl="parChTrans1D2" presStyleIdx="7" presStyleCnt="11"/>
      <dgm:spPr/>
    </dgm:pt>
    <dgm:pt modelId="{15ED977C-BFF8-49E2-89DE-BC13A5AD5663}" type="pres">
      <dgm:prSet presAssocID="{90755C82-64DA-45DD-894C-9D2E70B51DF3}" presName="childText" presStyleLbl="bgAcc1" presStyleIdx="7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9B57A5-6FB6-4355-8411-F7F53A434FE4}" type="pres">
      <dgm:prSet presAssocID="{A7BFF6D6-493E-47B0-BA3B-EB468FAAF478}" presName="root" presStyleCnt="0"/>
      <dgm:spPr/>
    </dgm:pt>
    <dgm:pt modelId="{3E23D988-FABC-4656-AC79-FC68AF467D01}" type="pres">
      <dgm:prSet presAssocID="{A7BFF6D6-493E-47B0-BA3B-EB468FAAF478}" presName="rootComposite" presStyleCnt="0"/>
      <dgm:spPr/>
    </dgm:pt>
    <dgm:pt modelId="{8B823E7C-8425-4476-8463-3BFE186FA7BC}" type="pres">
      <dgm:prSet presAssocID="{A7BFF6D6-493E-47B0-BA3B-EB468FAAF478}" presName="rootText" presStyleLbl="node1" presStyleIdx="3" presStyleCnt="4"/>
      <dgm:spPr/>
      <dgm:t>
        <a:bodyPr/>
        <a:lstStyle/>
        <a:p>
          <a:endParaRPr lang="en-US"/>
        </a:p>
      </dgm:t>
    </dgm:pt>
    <dgm:pt modelId="{9E332002-9E9D-4E0C-9824-0B395CEF38D0}" type="pres">
      <dgm:prSet presAssocID="{A7BFF6D6-493E-47B0-BA3B-EB468FAAF478}" presName="rootConnector" presStyleLbl="node1" presStyleIdx="3" presStyleCnt="4"/>
      <dgm:spPr/>
      <dgm:t>
        <a:bodyPr/>
        <a:lstStyle/>
        <a:p>
          <a:endParaRPr lang="en-US"/>
        </a:p>
      </dgm:t>
    </dgm:pt>
    <dgm:pt modelId="{B0839BB0-58EC-41F6-8649-FD3779FF3B8A}" type="pres">
      <dgm:prSet presAssocID="{A7BFF6D6-493E-47B0-BA3B-EB468FAAF478}" presName="childShape" presStyleCnt="0"/>
      <dgm:spPr/>
    </dgm:pt>
    <dgm:pt modelId="{B3D28DCB-6042-4E9B-AAF8-95EFF82B504B}" type="pres">
      <dgm:prSet presAssocID="{6EBD0352-FB6C-4AEA-825F-2E8421D11853}" presName="Name13" presStyleLbl="parChTrans1D2" presStyleIdx="8" presStyleCnt="11"/>
      <dgm:spPr/>
    </dgm:pt>
    <dgm:pt modelId="{75B242EF-CEB4-4607-83B6-F476EE71D119}" type="pres">
      <dgm:prSet presAssocID="{C381F6DE-D82C-437C-8108-96AF11545BA2}" presName="childText" presStyleLbl="bgAcc1" presStyleIdx="8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9ED6C7-D84D-4D0C-912A-6C484F5CC4C2}" type="pres">
      <dgm:prSet presAssocID="{B7A5FB25-1B35-4D02-A2D5-34164D646D37}" presName="Name13" presStyleLbl="parChTrans1D2" presStyleIdx="9" presStyleCnt="11"/>
      <dgm:spPr/>
      <dgm:t>
        <a:bodyPr/>
        <a:lstStyle/>
        <a:p>
          <a:endParaRPr lang="en-US"/>
        </a:p>
      </dgm:t>
    </dgm:pt>
    <dgm:pt modelId="{96E10DA2-EBDF-4B24-BB61-D05E12997E1C}" type="pres">
      <dgm:prSet presAssocID="{6B5B80DC-9079-4914-9996-114857681766}" presName="childText" presStyleLbl="bgAcc1" presStyleIdx="9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B219E1-D7D3-4274-96AD-32D863915FEB}" type="pres">
      <dgm:prSet presAssocID="{4F1D74B7-C263-4FA4-ABA4-6C152A303D4F}" presName="Name13" presStyleLbl="parChTrans1D2" presStyleIdx="10" presStyleCnt="11"/>
      <dgm:spPr/>
    </dgm:pt>
    <dgm:pt modelId="{3C374267-F2CD-4566-99D6-2173726827FD}" type="pres">
      <dgm:prSet presAssocID="{4E02BA4B-7615-49A1-804E-AB19A617937A}" presName="childText" presStyleLbl="bgAcc1" presStyleIdx="10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C3DE20D-E24D-4D6C-A8F2-7A050C05D292}" type="presOf" srcId="{F31D4A6F-1E65-47FF-AE91-4D7E08D8F866}" destId="{A46AE0E1-14C2-4662-836B-1BD6711C69EC}" srcOrd="0" destOrd="0" presId="urn:microsoft.com/office/officeart/2005/8/layout/hierarchy3"/>
    <dgm:cxn modelId="{0EEA2E45-C66E-42C9-A7C5-BC5AC3973F0A}" type="presOf" srcId="{4E02BA4B-7615-49A1-804E-AB19A617937A}" destId="{3C374267-F2CD-4566-99D6-2173726827FD}" srcOrd="0" destOrd="0" presId="urn:microsoft.com/office/officeart/2005/8/layout/hierarchy3"/>
    <dgm:cxn modelId="{FF4B6B96-1B82-4993-9C36-B3367FFB7F05}" type="presOf" srcId="{85FC2306-3FB8-4F13-BEF0-BF3213FDA4DE}" destId="{C1C75671-D1C5-4351-AD95-2EA8200AB466}" srcOrd="0" destOrd="0" presId="urn:microsoft.com/office/officeart/2005/8/layout/hierarchy3"/>
    <dgm:cxn modelId="{9A3AF0B6-26D1-42BF-B934-82D355FE5CA0}" type="presOf" srcId="{2EBD9FED-E01B-4462-A6FC-04F30A3BB23B}" destId="{12CB7D1F-2A17-4258-B5BA-EBA9702C9B03}" srcOrd="1" destOrd="0" presId="urn:microsoft.com/office/officeart/2005/8/layout/hierarchy3"/>
    <dgm:cxn modelId="{93681142-90EB-4CAD-AB38-917213FD84F4}" type="presOf" srcId="{A609D016-CD24-4DFD-9C34-9F9B626E231A}" destId="{1CF5414F-4301-4FF8-B371-C8C8C23DCFAA}" srcOrd="0" destOrd="0" presId="urn:microsoft.com/office/officeart/2005/8/layout/hierarchy3"/>
    <dgm:cxn modelId="{BB9D1660-3ACB-48F1-BFEC-69A37CFDEF6F}" srcId="{B4685A71-AA27-4599-A255-E284A6DE4DBA}" destId="{112956D3-D255-433F-8E2E-64ED6DD570DA}" srcOrd="2" destOrd="0" parTransId="{82A5A466-5F31-4193-BF07-0DEFC1B60175}" sibTransId="{93BFBABD-B375-4432-B014-326E182FFD04}"/>
    <dgm:cxn modelId="{82A4773A-20C6-4132-8C91-4AD57CAB1E27}" type="presOf" srcId="{4934E3D4-AC3C-4D41-AAC0-15F0E6D81EE1}" destId="{4DBD8709-D4CF-4003-B499-3777080B3D71}" srcOrd="0" destOrd="0" presId="urn:microsoft.com/office/officeart/2005/8/layout/hierarchy3"/>
    <dgm:cxn modelId="{F5CBB615-6192-42F2-BAE4-F22E71436984}" srcId="{02BF8CFE-A793-45B4-A433-2CD34F81CA27}" destId="{B4685A71-AA27-4599-A255-E284A6DE4DBA}" srcOrd="0" destOrd="0" parTransId="{93D43790-7B2D-44D6-9110-19047775B962}" sibTransId="{D06A743D-FA68-435D-BB93-708DEC09B5AF}"/>
    <dgm:cxn modelId="{FE53B9AC-D5B7-4CFA-91A5-FBA08D343B59}" type="presOf" srcId="{F08FA1CA-FB5F-464D-8E66-97A8F19F7A4E}" destId="{ED4DD219-8157-440E-8A1D-F47BD4CAC069}" srcOrd="0" destOrd="0" presId="urn:microsoft.com/office/officeart/2005/8/layout/hierarchy3"/>
    <dgm:cxn modelId="{ABDB437C-A08D-4784-B64B-40A88F1CFDE7}" type="presOf" srcId="{A7BFF6D6-493E-47B0-BA3B-EB468FAAF478}" destId="{9E332002-9E9D-4E0C-9824-0B395CEF38D0}" srcOrd="1" destOrd="0" presId="urn:microsoft.com/office/officeart/2005/8/layout/hierarchy3"/>
    <dgm:cxn modelId="{B6E0C50A-D491-4079-8187-E3BACAB32D71}" type="presOf" srcId="{80A3CCCF-27CD-46BD-BC1C-9E0357952CCF}" destId="{AB496968-6E0D-4AC8-83CA-8B7B5DF32003}" srcOrd="0" destOrd="0" presId="urn:microsoft.com/office/officeart/2005/8/layout/hierarchy3"/>
    <dgm:cxn modelId="{56CA3DD9-612E-4A6E-A18F-E07322D44BC5}" srcId="{A7BFF6D6-493E-47B0-BA3B-EB468FAAF478}" destId="{4E02BA4B-7615-49A1-804E-AB19A617937A}" srcOrd="2" destOrd="0" parTransId="{4F1D74B7-C263-4FA4-ABA4-6C152A303D4F}" sibTransId="{803EB1AE-2AD3-4251-A7F1-B172C6AA0140}"/>
    <dgm:cxn modelId="{34C7324A-96B5-47DB-84F8-EB1F25DCCB22}" type="presOf" srcId="{2EBD9FED-E01B-4462-A6FC-04F30A3BB23B}" destId="{266E787A-A8D0-4AD3-9BE0-E49850C68206}" srcOrd="0" destOrd="0" presId="urn:microsoft.com/office/officeart/2005/8/layout/hierarchy3"/>
    <dgm:cxn modelId="{77812F32-1FC7-4D36-92A0-75900D62DE22}" srcId="{B4685A71-AA27-4599-A255-E284A6DE4DBA}" destId="{4934E3D4-AC3C-4D41-AAC0-15F0E6D81EE1}" srcOrd="0" destOrd="0" parTransId="{85FC2306-3FB8-4F13-BEF0-BF3213FDA4DE}" sibTransId="{63B558A0-ED90-478F-BF59-9C652552DFF3}"/>
    <dgm:cxn modelId="{2CC49164-093D-483E-837C-F0884A45CF00}" type="presOf" srcId="{112956D3-D255-433F-8E2E-64ED6DD570DA}" destId="{CBF974FF-36A6-4DCE-8CD4-A38FD3C4D6E1}" srcOrd="0" destOrd="0" presId="urn:microsoft.com/office/officeart/2005/8/layout/hierarchy3"/>
    <dgm:cxn modelId="{B9E06DC4-C87C-4582-8177-18ED2281BA7E}" type="presOf" srcId="{B7A5FB25-1B35-4D02-A2D5-34164D646D37}" destId="{F69ED6C7-D84D-4D0C-912A-6C484F5CC4C2}" srcOrd="0" destOrd="0" presId="urn:microsoft.com/office/officeart/2005/8/layout/hierarchy3"/>
    <dgm:cxn modelId="{26F9D0ED-0735-4C36-99F5-2320580E446A}" type="presOf" srcId="{6C7F07B5-F28C-4D48-86E1-38E0EDC82EBD}" destId="{6A2FE213-016C-417C-A891-129239C367BD}" srcOrd="0" destOrd="0" presId="urn:microsoft.com/office/officeart/2005/8/layout/hierarchy3"/>
    <dgm:cxn modelId="{4DAD2D69-0EFE-4BBC-8302-ACA568F188C3}" type="presOf" srcId="{027DBCE1-D0FE-4399-AA95-A1E82CE309BA}" destId="{BB715440-E53B-4A4E-8BF8-3E1CDAC9A280}" srcOrd="0" destOrd="0" presId="urn:microsoft.com/office/officeart/2005/8/layout/hierarchy3"/>
    <dgm:cxn modelId="{644C7753-619F-4CA9-ADE5-9D31B1BF0A68}" type="presOf" srcId="{AAA4CF26-93DA-4B53-88B2-DB1A6008FC64}" destId="{5E21B2CC-7697-4237-8A75-5E47279ADBAB}" srcOrd="0" destOrd="0" presId="urn:microsoft.com/office/officeart/2005/8/layout/hierarchy3"/>
    <dgm:cxn modelId="{0303801C-A1B9-47AC-9A12-71F59EBCF4C8}" type="presOf" srcId="{97080AD8-F46A-4E67-9D16-E5652D845F16}" destId="{83CF08F3-156D-44D5-9567-6DED4B374A51}" srcOrd="1" destOrd="0" presId="urn:microsoft.com/office/officeart/2005/8/layout/hierarchy3"/>
    <dgm:cxn modelId="{10F7AB95-D77E-411F-AE81-38E941B641C7}" type="presOf" srcId="{02BF8CFE-A793-45B4-A433-2CD34F81CA27}" destId="{C7A22BFF-A97B-4A7E-870F-B2A1CBB0113C}" srcOrd="0" destOrd="0" presId="urn:microsoft.com/office/officeart/2005/8/layout/hierarchy3"/>
    <dgm:cxn modelId="{B75582D5-E264-421C-8294-540B351994B3}" srcId="{B4685A71-AA27-4599-A255-E284A6DE4DBA}" destId="{BAEA07B3-E46F-4F78-A5B6-BA551AC15DB3}" srcOrd="1" destOrd="0" parTransId="{F08FA1CA-FB5F-464D-8E66-97A8F19F7A4E}" sibTransId="{C9F62A08-10E2-481E-BC98-A8F50D3F4517}"/>
    <dgm:cxn modelId="{57B8979D-D174-4C92-8B4A-4C06928F89E0}" type="presOf" srcId="{B4685A71-AA27-4599-A255-E284A6DE4DBA}" destId="{BAA64EB0-9192-4B54-82D4-EBBAE75B2163}" srcOrd="1" destOrd="0" presId="urn:microsoft.com/office/officeart/2005/8/layout/hierarchy3"/>
    <dgm:cxn modelId="{B7DFA402-F7DF-43D4-B2ED-8C54695A55DE}" type="presOf" srcId="{C381F6DE-D82C-437C-8108-96AF11545BA2}" destId="{75B242EF-CEB4-4607-83B6-F476EE71D119}" srcOrd="0" destOrd="0" presId="urn:microsoft.com/office/officeart/2005/8/layout/hierarchy3"/>
    <dgm:cxn modelId="{88EDB8C6-FB7F-4E90-B80F-9EA569E2F245}" srcId="{02BF8CFE-A793-45B4-A433-2CD34F81CA27}" destId="{97080AD8-F46A-4E67-9D16-E5652D845F16}" srcOrd="2" destOrd="0" parTransId="{E73471DB-B57A-451F-98A8-8115273707C9}" sibTransId="{CB90A904-F226-4C60-A1B4-29BB53FC3531}"/>
    <dgm:cxn modelId="{C3A5208C-4BB2-429B-BF6A-52CF5CC36990}" srcId="{A7BFF6D6-493E-47B0-BA3B-EB468FAAF478}" destId="{6B5B80DC-9079-4914-9996-114857681766}" srcOrd="1" destOrd="0" parTransId="{B7A5FB25-1B35-4D02-A2D5-34164D646D37}" sibTransId="{7FEC80FA-FDC3-416D-96C9-28AB329F3458}"/>
    <dgm:cxn modelId="{8EAB05CC-05FE-4F3E-9212-5DAA2DEC6032}" srcId="{02BF8CFE-A793-45B4-A433-2CD34F81CA27}" destId="{2EBD9FED-E01B-4462-A6FC-04F30A3BB23B}" srcOrd="1" destOrd="0" parTransId="{AAF12D60-A275-48B5-9D67-58AF47C1F524}" sibTransId="{AE196B1C-FC75-4E4C-812A-5756DE83DC4B}"/>
    <dgm:cxn modelId="{A8CDD2B5-D734-4229-8010-6161A5935F50}" srcId="{2EBD9FED-E01B-4462-A6FC-04F30A3BB23B}" destId="{027DBCE1-D0FE-4399-AA95-A1E82CE309BA}" srcOrd="2" destOrd="0" parTransId="{AAA4CF26-93DA-4B53-88B2-DB1A6008FC64}" sibTransId="{3BAB633C-C96E-4239-8CDA-903AF8557D37}"/>
    <dgm:cxn modelId="{B8666A62-1C72-4929-8F9E-6DA3628489CE}" type="presOf" srcId="{BAEA07B3-E46F-4F78-A5B6-BA551AC15DB3}" destId="{DB7E32D6-3312-407C-90ED-33FBEECC7AF3}" srcOrd="0" destOrd="0" presId="urn:microsoft.com/office/officeart/2005/8/layout/hierarchy3"/>
    <dgm:cxn modelId="{83AE2CE7-436A-4B90-81A0-855303551F50}" srcId="{97080AD8-F46A-4E67-9D16-E5652D845F16}" destId="{90755C82-64DA-45DD-894C-9D2E70B51DF3}" srcOrd="1" destOrd="0" parTransId="{A609D016-CD24-4DFD-9C34-9F9B626E231A}" sibTransId="{788FE897-E087-4974-AA4E-5161B9742AA0}"/>
    <dgm:cxn modelId="{6C233FAE-8B10-486F-87D3-14D2AFD88A96}" srcId="{2EBD9FED-E01B-4462-A6FC-04F30A3BB23B}" destId="{4A707E72-0F44-4E6D-B9F9-875AA8076A85}" srcOrd="1" destOrd="0" parTransId="{F31D4A6F-1E65-47FF-AE91-4D7E08D8F866}" sibTransId="{DAAE3733-38AA-41BD-81F0-201E7375D080}"/>
    <dgm:cxn modelId="{146251BC-431E-44C6-AF6B-D5AF3C58F583}" type="presOf" srcId="{6EBD0352-FB6C-4AEA-825F-2E8421D11853}" destId="{B3D28DCB-6042-4E9B-AAF8-95EFF82B504B}" srcOrd="0" destOrd="0" presId="urn:microsoft.com/office/officeart/2005/8/layout/hierarchy3"/>
    <dgm:cxn modelId="{DAE26F32-9B5E-4309-B25F-9DDB99588BBC}" type="presOf" srcId="{4F1D74B7-C263-4FA4-ABA4-6C152A303D4F}" destId="{17B219E1-D7D3-4274-96AD-32D863915FEB}" srcOrd="0" destOrd="0" presId="urn:microsoft.com/office/officeart/2005/8/layout/hierarchy3"/>
    <dgm:cxn modelId="{F0B73D0D-3A64-4DCA-8E80-86A152E57D22}" type="presOf" srcId="{A7BFF6D6-493E-47B0-BA3B-EB468FAAF478}" destId="{8B823E7C-8425-4476-8463-3BFE186FA7BC}" srcOrd="0" destOrd="0" presId="urn:microsoft.com/office/officeart/2005/8/layout/hierarchy3"/>
    <dgm:cxn modelId="{B3ECAF90-AC1B-4744-92CB-BD16FDD8F774}" srcId="{A7BFF6D6-493E-47B0-BA3B-EB468FAAF478}" destId="{C381F6DE-D82C-437C-8108-96AF11545BA2}" srcOrd="0" destOrd="0" parTransId="{6EBD0352-FB6C-4AEA-825F-2E8421D11853}" sibTransId="{F31A0944-A161-463D-80F6-84CCA26A515F}"/>
    <dgm:cxn modelId="{619008CF-BC15-45B6-8F04-8128480CA57C}" type="presOf" srcId="{68A1C899-E48B-4CB4-91C9-FC7757A34DC0}" destId="{0BC0E4EB-93A5-47B7-AC10-A612872C7137}" srcOrd="0" destOrd="0" presId="urn:microsoft.com/office/officeart/2005/8/layout/hierarchy3"/>
    <dgm:cxn modelId="{52F28CAD-534D-41ED-82E3-8903AE9239CF}" srcId="{02BF8CFE-A793-45B4-A433-2CD34F81CA27}" destId="{A7BFF6D6-493E-47B0-BA3B-EB468FAAF478}" srcOrd="3" destOrd="0" parTransId="{07FCA05F-00C0-498E-9F0D-8A7D9BA5C2DF}" sibTransId="{162BE5C6-490D-4103-B270-A5ADECB14AAD}"/>
    <dgm:cxn modelId="{4229A1E0-E8ED-4A5C-9928-C679676CC554}" type="presOf" srcId="{97080AD8-F46A-4E67-9D16-E5652D845F16}" destId="{48632F76-5D46-47DD-9215-97BB0E8CB949}" srcOrd="0" destOrd="0" presId="urn:microsoft.com/office/officeart/2005/8/layout/hierarchy3"/>
    <dgm:cxn modelId="{109D73E0-7706-481C-8860-6C23FF825E23}" type="presOf" srcId="{82A5A466-5F31-4193-BF07-0DEFC1B60175}" destId="{6391BAC6-8D6F-48CD-A3E7-788CDA689752}" srcOrd="0" destOrd="0" presId="urn:microsoft.com/office/officeart/2005/8/layout/hierarchy3"/>
    <dgm:cxn modelId="{8C6F0A68-6B4E-43EF-9DF8-B3B8CD0AC36C}" type="presOf" srcId="{4A707E72-0F44-4E6D-B9F9-875AA8076A85}" destId="{A4A39B37-73B2-4129-9ED3-CD656A455D05}" srcOrd="0" destOrd="0" presId="urn:microsoft.com/office/officeart/2005/8/layout/hierarchy3"/>
    <dgm:cxn modelId="{DD25B933-A020-451A-B2CE-EEA1A7EF3455}" srcId="{97080AD8-F46A-4E67-9D16-E5652D845F16}" destId="{5A4D48FC-4D34-49E4-BA5A-B99D6021292F}" srcOrd="0" destOrd="0" parTransId="{6C7F07B5-F28C-4D48-86E1-38E0EDC82EBD}" sibTransId="{1F3E568B-ACD7-48D9-8A58-B60E689EA8A4}"/>
    <dgm:cxn modelId="{F06E104B-E6A2-488F-86CD-EB853B57BB1A}" type="presOf" srcId="{6B5B80DC-9079-4914-9996-114857681766}" destId="{96E10DA2-EBDF-4B24-BB61-D05E12997E1C}" srcOrd="0" destOrd="0" presId="urn:microsoft.com/office/officeart/2005/8/layout/hierarchy3"/>
    <dgm:cxn modelId="{F4C00971-A169-45B5-B1C5-2F7B56B082AB}" srcId="{2EBD9FED-E01B-4462-A6FC-04F30A3BB23B}" destId="{80A3CCCF-27CD-46BD-BC1C-9E0357952CCF}" srcOrd="0" destOrd="0" parTransId="{68A1C899-E48B-4CB4-91C9-FC7757A34DC0}" sibTransId="{B6C61032-E4DA-443D-A8CE-3C476DDB8DCF}"/>
    <dgm:cxn modelId="{7110DE17-A9FB-419C-9FBE-877BBA63EE31}" type="presOf" srcId="{90755C82-64DA-45DD-894C-9D2E70B51DF3}" destId="{15ED977C-BFF8-49E2-89DE-BC13A5AD5663}" srcOrd="0" destOrd="0" presId="urn:microsoft.com/office/officeart/2005/8/layout/hierarchy3"/>
    <dgm:cxn modelId="{1215BD20-69C0-41F4-9DBF-1A828DE606A0}" type="presOf" srcId="{B4685A71-AA27-4599-A255-E284A6DE4DBA}" destId="{FC179165-8E10-4EE7-AAA7-0C8539E37783}" srcOrd="0" destOrd="0" presId="urn:microsoft.com/office/officeart/2005/8/layout/hierarchy3"/>
    <dgm:cxn modelId="{02520D0A-E704-473B-ACDF-2E85E0BEEF6F}" type="presOf" srcId="{5A4D48FC-4D34-49E4-BA5A-B99D6021292F}" destId="{F49088A5-F42D-4303-AAE1-6F73E7921813}" srcOrd="0" destOrd="0" presId="urn:microsoft.com/office/officeart/2005/8/layout/hierarchy3"/>
    <dgm:cxn modelId="{E4CB02E7-4191-4275-AA60-EC3A6E3F78B2}" type="presParOf" srcId="{C7A22BFF-A97B-4A7E-870F-B2A1CBB0113C}" destId="{66A169FC-BEC4-4AFD-9373-C9E7DB60402D}" srcOrd="0" destOrd="0" presId="urn:microsoft.com/office/officeart/2005/8/layout/hierarchy3"/>
    <dgm:cxn modelId="{A74E76F7-26F9-4727-B953-40A5A8C6E774}" type="presParOf" srcId="{66A169FC-BEC4-4AFD-9373-C9E7DB60402D}" destId="{228AA48F-01B4-40C9-8620-5E7324E02223}" srcOrd="0" destOrd="0" presId="urn:microsoft.com/office/officeart/2005/8/layout/hierarchy3"/>
    <dgm:cxn modelId="{F6DDEE08-6B71-4DA2-A7BC-913A7400A949}" type="presParOf" srcId="{228AA48F-01B4-40C9-8620-5E7324E02223}" destId="{FC179165-8E10-4EE7-AAA7-0C8539E37783}" srcOrd="0" destOrd="0" presId="urn:microsoft.com/office/officeart/2005/8/layout/hierarchy3"/>
    <dgm:cxn modelId="{B64DD70C-0A8C-45B4-851F-1294958AD1E7}" type="presParOf" srcId="{228AA48F-01B4-40C9-8620-5E7324E02223}" destId="{BAA64EB0-9192-4B54-82D4-EBBAE75B2163}" srcOrd="1" destOrd="0" presId="urn:microsoft.com/office/officeart/2005/8/layout/hierarchy3"/>
    <dgm:cxn modelId="{B1A64859-4E8A-4C81-BFD0-BC52CB46BD3F}" type="presParOf" srcId="{66A169FC-BEC4-4AFD-9373-C9E7DB60402D}" destId="{F82C01DF-E38D-4B7E-B8E3-F189451DE681}" srcOrd="1" destOrd="0" presId="urn:microsoft.com/office/officeart/2005/8/layout/hierarchy3"/>
    <dgm:cxn modelId="{06BF95BD-BC13-4591-AFE7-1F543EABF9EB}" type="presParOf" srcId="{F82C01DF-E38D-4B7E-B8E3-F189451DE681}" destId="{C1C75671-D1C5-4351-AD95-2EA8200AB466}" srcOrd="0" destOrd="0" presId="urn:microsoft.com/office/officeart/2005/8/layout/hierarchy3"/>
    <dgm:cxn modelId="{9C4B0F2F-D398-4273-8C1C-0A7023CAFCDA}" type="presParOf" srcId="{F82C01DF-E38D-4B7E-B8E3-F189451DE681}" destId="{4DBD8709-D4CF-4003-B499-3777080B3D71}" srcOrd="1" destOrd="0" presId="urn:microsoft.com/office/officeart/2005/8/layout/hierarchy3"/>
    <dgm:cxn modelId="{E850C4F0-F820-4A79-AC06-7DF486D9A329}" type="presParOf" srcId="{F82C01DF-E38D-4B7E-B8E3-F189451DE681}" destId="{ED4DD219-8157-440E-8A1D-F47BD4CAC069}" srcOrd="2" destOrd="0" presId="urn:microsoft.com/office/officeart/2005/8/layout/hierarchy3"/>
    <dgm:cxn modelId="{534F2448-F077-45AF-91D3-27AF2D7A9266}" type="presParOf" srcId="{F82C01DF-E38D-4B7E-B8E3-F189451DE681}" destId="{DB7E32D6-3312-407C-90ED-33FBEECC7AF3}" srcOrd="3" destOrd="0" presId="urn:microsoft.com/office/officeart/2005/8/layout/hierarchy3"/>
    <dgm:cxn modelId="{056D93FC-89C6-47FE-803A-AB7389697517}" type="presParOf" srcId="{F82C01DF-E38D-4B7E-B8E3-F189451DE681}" destId="{6391BAC6-8D6F-48CD-A3E7-788CDA689752}" srcOrd="4" destOrd="0" presId="urn:microsoft.com/office/officeart/2005/8/layout/hierarchy3"/>
    <dgm:cxn modelId="{6CFB94E4-E9FC-4233-B7AF-DC95F84C9738}" type="presParOf" srcId="{F82C01DF-E38D-4B7E-B8E3-F189451DE681}" destId="{CBF974FF-36A6-4DCE-8CD4-A38FD3C4D6E1}" srcOrd="5" destOrd="0" presId="urn:microsoft.com/office/officeart/2005/8/layout/hierarchy3"/>
    <dgm:cxn modelId="{729313B8-B9D0-45F0-931E-D88D760B72B6}" type="presParOf" srcId="{C7A22BFF-A97B-4A7E-870F-B2A1CBB0113C}" destId="{9A28FBAA-83CD-4E17-BE07-D9EABE93F6D0}" srcOrd="1" destOrd="0" presId="urn:microsoft.com/office/officeart/2005/8/layout/hierarchy3"/>
    <dgm:cxn modelId="{F75E8FC6-B887-4440-AC76-E2B8D857C216}" type="presParOf" srcId="{9A28FBAA-83CD-4E17-BE07-D9EABE93F6D0}" destId="{0766F8E4-A293-476F-8A7F-5EDB19AB0FDE}" srcOrd="0" destOrd="0" presId="urn:microsoft.com/office/officeart/2005/8/layout/hierarchy3"/>
    <dgm:cxn modelId="{19F9679B-7F15-43CF-A5E4-9A9FB2A1440D}" type="presParOf" srcId="{0766F8E4-A293-476F-8A7F-5EDB19AB0FDE}" destId="{266E787A-A8D0-4AD3-9BE0-E49850C68206}" srcOrd="0" destOrd="0" presId="urn:microsoft.com/office/officeart/2005/8/layout/hierarchy3"/>
    <dgm:cxn modelId="{9AB208B1-44FD-49BE-BB25-5D12FFCFBDD7}" type="presParOf" srcId="{0766F8E4-A293-476F-8A7F-5EDB19AB0FDE}" destId="{12CB7D1F-2A17-4258-B5BA-EBA9702C9B03}" srcOrd="1" destOrd="0" presId="urn:microsoft.com/office/officeart/2005/8/layout/hierarchy3"/>
    <dgm:cxn modelId="{A35C938C-5BD1-4D57-BBC2-84EF5902AC2F}" type="presParOf" srcId="{9A28FBAA-83CD-4E17-BE07-D9EABE93F6D0}" destId="{23CAE64D-7E26-4E46-82C5-5A1BCB2ACC1D}" srcOrd="1" destOrd="0" presId="urn:microsoft.com/office/officeart/2005/8/layout/hierarchy3"/>
    <dgm:cxn modelId="{B48CD348-E5A3-4A4C-A74B-0029AAAF0C4B}" type="presParOf" srcId="{23CAE64D-7E26-4E46-82C5-5A1BCB2ACC1D}" destId="{0BC0E4EB-93A5-47B7-AC10-A612872C7137}" srcOrd="0" destOrd="0" presId="urn:microsoft.com/office/officeart/2005/8/layout/hierarchy3"/>
    <dgm:cxn modelId="{DD2D0376-82A7-4434-A27A-F208BB8A07A4}" type="presParOf" srcId="{23CAE64D-7E26-4E46-82C5-5A1BCB2ACC1D}" destId="{AB496968-6E0D-4AC8-83CA-8B7B5DF32003}" srcOrd="1" destOrd="0" presId="urn:microsoft.com/office/officeart/2005/8/layout/hierarchy3"/>
    <dgm:cxn modelId="{4829E10E-8889-43A3-AD41-83E066157172}" type="presParOf" srcId="{23CAE64D-7E26-4E46-82C5-5A1BCB2ACC1D}" destId="{A46AE0E1-14C2-4662-836B-1BD6711C69EC}" srcOrd="2" destOrd="0" presId="urn:microsoft.com/office/officeart/2005/8/layout/hierarchy3"/>
    <dgm:cxn modelId="{A42E7B91-83D3-41A5-BA6E-7FB3E69BA269}" type="presParOf" srcId="{23CAE64D-7E26-4E46-82C5-5A1BCB2ACC1D}" destId="{A4A39B37-73B2-4129-9ED3-CD656A455D05}" srcOrd="3" destOrd="0" presId="urn:microsoft.com/office/officeart/2005/8/layout/hierarchy3"/>
    <dgm:cxn modelId="{FA12AFAB-48E4-4337-AAD2-14029AC36B46}" type="presParOf" srcId="{23CAE64D-7E26-4E46-82C5-5A1BCB2ACC1D}" destId="{5E21B2CC-7697-4237-8A75-5E47279ADBAB}" srcOrd="4" destOrd="0" presId="urn:microsoft.com/office/officeart/2005/8/layout/hierarchy3"/>
    <dgm:cxn modelId="{1B1D335F-AE0E-4573-B935-FB27E595B8AF}" type="presParOf" srcId="{23CAE64D-7E26-4E46-82C5-5A1BCB2ACC1D}" destId="{BB715440-E53B-4A4E-8BF8-3E1CDAC9A280}" srcOrd="5" destOrd="0" presId="urn:microsoft.com/office/officeart/2005/8/layout/hierarchy3"/>
    <dgm:cxn modelId="{0DE75A64-8DA6-410A-9A7B-276AC37FCD8D}" type="presParOf" srcId="{C7A22BFF-A97B-4A7E-870F-B2A1CBB0113C}" destId="{5AC3DFFE-D802-4C01-97B0-9000433EA28E}" srcOrd="2" destOrd="0" presId="urn:microsoft.com/office/officeart/2005/8/layout/hierarchy3"/>
    <dgm:cxn modelId="{D9FA1423-D6BC-45C0-9C4C-A6272C6B91A1}" type="presParOf" srcId="{5AC3DFFE-D802-4C01-97B0-9000433EA28E}" destId="{9657D5C2-3030-4FEB-85E2-1874768DB3F7}" srcOrd="0" destOrd="0" presId="urn:microsoft.com/office/officeart/2005/8/layout/hierarchy3"/>
    <dgm:cxn modelId="{45505D8D-1445-4B0C-9188-5BE250B86909}" type="presParOf" srcId="{9657D5C2-3030-4FEB-85E2-1874768DB3F7}" destId="{48632F76-5D46-47DD-9215-97BB0E8CB949}" srcOrd="0" destOrd="0" presId="urn:microsoft.com/office/officeart/2005/8/layout/hierarchy3"/>
    <dgm:cxn modelId="{892E6A60-F287-430F-A779-D53FAC2BEBD2}" type="presParOf" srcId="{9657D5C2-3030-4FEB-85E2-1874768DB3F7}" destId="{83CF08F3-156D-44D5-9567-6DED4B374A51}" srcOrd="1" destOrd="0" presId="urn:microsoft.com/office/officeart/2005/8/layout/hierarchy3"/>
    <dgm:cxn modelId="{2CAD9340-4610-4873-84E1-1B8502F6BDD6}" type="presParOf" srcId="{5AC3DFFE-D802-4C01-97B0-9000433EA28E}" destId="{AF63E7CE-684F-4E96-87AB-87B81DF7153A}" srcOrd="1" destOrd="0" presId="urn:microsoft.com/office/officeart/2005/8/layout/hierarchy3"/>
    <dgm:cxn modelId="{9F8D7DF3-023A-488E-8C3B-547345394B32}" type="presParOf" srcId="{AF63E7CE-684F-4E96-87AB-87B81DF7153A}" destId="{6A2FE213-016C-417C-A891-129239C367BD}" srcOrd="0" destOrd="0" presId="urn:microsoft.com/office/officeart/2005/8/layout/hierarchy3"/>
    <dgm:cxn modelId="{E173AF4D-57EB-4F68-9F3F-FA95D17012D3}" type="presParOf" srcId="{AF63E7CE-684F-4E96-87AB-87B81DF7153A}" destId="{F49088A5-F42D-4303-AAE1-6F73E7921813}" srcOrd="1" destOrd="0" presId="urn:microsoft.com/office/officeart/2005/8/layout/hierarchy3"/>
    <dgm:cxn modelId="{9D048B7F-0BF1-42E6-8CBD-DE023B61A618}" type="presParOf" srcId="{AF63E7CE-684F-4E96-87AB-87B81DF7153A}" destId="{1CF5414F-4301-4FF8-B371-C8C8C23DCFAA}" srcOrd="2" destOrd="0" presId="urn:microsoft.com/office/officeart/2005/8/layout/hierarchy3"/>
    <dgm:cxn modelId="{94D18F30-FBFF-4DFC-81C7-653C7F0F209C}" type="presParOf" srcId="{AF63E7CE-684F-4E96-87AB-87B81DF7153A}" destId="{15ED977C-BFF8-49E2-89DE-BC13A5AD5663}" srcOrd="3" destOrd="0" presId="urn:microsoft.com/office/officeart/2005/8/layout/hierarchy3"/>
    <dgm:cxn modelId="{70E98015-BB51-4899-9B4F-609760213799}" type="presParOf" srcId="{C7A22BFF-A97B-4A7E-870F-B2A1CBB0113C}" destId="{389B57A5-6FB6-4355-8411-F7F53A434FE4}" srcOrd="3" destOrd="0" presId="urn:microsoft.com/office/officeart/2005/8/layout/hierarchy3"/>
    <dgm:cxn modelId="{A9D40E1A-B3C0-45BD-B0F6-F5766C6E5FA7}" type="presParOf" srcId="{389B57A5-6FB6-4355-8411-F7F53A434FE4}" destId="{3E23D988-FABC-4656-AC79-FC68AF467D01}" srcOrd="0" destOrd="0" presId="urn:microsoft.com/office/officeart/2005/8/layout/hierarchy3"/>
    <dgm:cxn modelId="{CA9AD21C-8CAB-44D9-A6FE-C03E3AF93C52}" type="presParOf" srcId="{3E23D988-FABC-4656-AC79-FC68AF467D01}" destId="{8B823E7C-8425-4476-8463-3BFE186FA7BC}" srcOrd="0" destOrd="0" presId="urn:microsoft.com/office/officeart/2005/8/layout/hierarchy3"/>
    <dgm:cxn modelId="{E90FEF51-034B-4816-A38B-5C3B6A97D7ED}" type="presParOf" srcId="{3E23D988-FABC-4656-AC79-FC68AF467D01}" destId="{9E332002-9E9D-4E0C-9824-0B395CEF38D0}" srcOrd="1" destOrd="0" presId="urn:microsoft.com/office/officeart/2005/8/layout/hierarchy3"/>
    <dgm:cxn modelId="{B9C648A2-66AA-41CB-858D-083D6DCA326A}" type="presParOf" srcId="{389B57A5-6FB6-4355-8411-F7F53A434FE4}" destId="{B0839BB0-58EC-41F6-8649-FD3779FF3B8A}" srcOrd="1" destOrd="0" presId="urn:microsoft.com/office/officeart/2005/8/layout/hierarchy3"/>
    <dgm:cxn modelId="{2E868B97-3D54-47CA-B609-6878FFDA181B}" type="presParOf" srcId="{B0839BB0-58EC-41F6-8649-FD3779FF3B8A}" destId="{B3D28DCB-6042-4E9B-AAF8-95EFF82B504B}" srcOrd="0" destOrd="0" presId="urn:microsoft.com/office/officeart/2005/8/layout/hierarchy3"/>
    <dgm:cxn modelId="{42FE98A6-0ADB-4D17-A6AC-8ED49897C61E}" type="presParOf" srcId="{B0839BB0-58EC-41F6-8649-FD3779FF3B8A}" destId="{75B242EF-CEB4-4607-83B6-F476EE71D119}" srcOrd="1" destOrd="0" presId="urn:microsoft.com/office/officeart/2005/8/layout/hierarchy3"/>
    <dgm:cxn modelId="{C960B767-CE32-4AB1-B94D-C3FCEC248769}" type="presParOf" srcId="{B0839BB0-58EC-41F6-8649-FD3779FF3B8A}" destId="{F69ED6C7-D84D-4D0C-912A-6C484F5CC4C2}" srcOrd="2" destOrd="0" presId="urn:microsoft.com/office/officeart/2005/8/layout/hierarchy3"/>
    <dgm:cxn modelId="{3F78D4CF-5BF1-4BD8-A7B2-04D46CC05E60}" type="presParOf" srcId="{B0839BB0-58EC-41F6-8649-FD3779FF3B8A}" destId="{96E10DA2-EBDF-4B24-BB61-D05E12997E1C}" srcOrd="3" destOrd="0" presId="urn:microsoft.com/office/officeart/2005/8/layout/hierarchy3"/>
    <dgm:cxn modelId="{D89BCBDD-2D1E-4363-9FDD-27B3AE9DF165}" type="presParOf" srcId="{B0839BB0-58EC-41F6-8649-FD3779FF3B8A}" destId="{17B219E1-D7D3-4274-96AD-32D863915FEB}" srcOrd="4" destOrd="0" presId="urn:microsoft.com/office/officeart/2005/8/layout/hierarchy3"/>
    <dgm:cxn modelId="{1AF7495C-B8BB-4333-BCF5-B094CD0EA36D}" type="presParOf" srcId="{B0839BB0-58EC-41F6-8649-FD3779FF3B8A}" destId="{3C374267-F2CD-4566-99D6-2173726827FD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2BF8CFE-A793-45B4-A433-2CD34F81CA27}" type="doc">
      <dgm:prSet loTypeId="urn:microsoft.com/office/officeart/2005/8/layout/hierarchy3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EBD9FED-E01B-4462-A6FC-04F30A3BB23B}">
      <dgm:prSet phldrT="[Text]"/>
      <dgm:spPr/>
      <dgm:t>
        <a:bodyPr/>
        <a:lstStyle/>
        <a:p>
          <a:r>
            <a:rPr lang="en-US" dirty="0" smtClean="0"/>
            <a:t>Research and Monitoring</a:t>
          </a:r>
          <a:endParaRPr lang="en-US" dirty="0"/>
        </a:p>
      </dgm:t>
    </dgm:pt>
    <dgm:pt modelId="{AAF12D60-A275-48B5-9D67-58AF47C1F524}" type="parTrans" cxnId="{8EAB05CC-05FE-4F3E-9212-5DAA2DEC6032}">
      <dgm:prSet/>
      <dgm:spPr/>
      <dgm:t>
        <a:bodyPr/>
        <a:lstStyle/>
        <a:p>
          <a:endParaRPr lang="en-US"/>
        </a:p>
      </dgm:t>
    </dgm:pt>
    <dgm:pt modelId="{AE196B1C-FC75-4E4C-812A-5756DE83DC4B}" type="sibTrans" cxnId="{8EAB05CC-05FE-4F3E-9212-5DAA2DEC6032}">
      <dgm:prSet/>
      <dgm:spPr/>
      <dgm:t>
        <a:bodyPr/>
        <a:lstStyle/>
        <a:p>
          <a:endParaRPr lang="en-US"/>
        </a:p>
      </dgm:t>
    </dgm:pt>
    <dgm:pt modelId="{97080AD8-F46A-4E67-9D16-E5652D845F16}">
      <dgm:prSet phldrT="[Text]"/>
      <dgm:spPr/>
      <dgm:t>
        <a:bodyPr/>
        <a:lstStyle/>
        <a:p>
          <a:r>
            <a:rPr lang="en-US" dirty="0" smtClean="0"/>
            <a:t>Mapping and Characterization</a:t>
          </a:r>
          <a:endParaRPr lang="en-US" dirty="0"/>
        </a:p>
      </dgm:t>
    </dgm:pt>
    <dgm:pt modelId="{E73471DB-B57A-451F-98A8-8115273707C9}" type="parTrans" cxnId="{88EDB8C6-FB7F-4E90-B80F-9EA569E2F245}">
      <dgm:prSet/>
      <dgm:spPr/>
      <dgm:t>
        <a:bodyPr/>
        <a:lstStyle/>
        <a:p>
          <a:endParaRPr lang="en-US"/>
        </a:p>
      </dgm:t>
    </dgm:pt>
    <dgm:pt modelId="{CB90A904-F226-4C60-A1B4-29BB53FC3531}" type="sibTrans" cxnId="{88EDB8C6-FB7F-4E90-B80F-9EA569E2F245}">
      <dgm:prSet/>
      <dgm:spPr/>
      <dgm:t>
        <a:bodyPr/>
        <a:lstStyle/>
        <a:p>
          <a:endParaRPr lang="en-US"/>
        </a:p>
      </dgm:t>
    </dgm:pt>
    <dgm:pt modelId="{596E23B4-822A-4AEF-9FD1-882B12E3C269}">
      <dgm:prSet phldrT="[Text]"/>
      <dgm:spPr/>
      <dgm:t>
        <a:bodyPr/>
        <a:lstStyle/>
        <a:p>
          <a:r>
            <a:rPr lang="en-US" dirty="0" smtClean="0"/>
            <a:t>Core Team Members</a:t>
          </a:r>
        </a:p>
        <a:p>
          <a:r>
            <a:rPr lang="en-US" dirty="0" smtClean="0"/>
            <a:t>SEAMAP Bottom Mapping and Characterization WG</a:t>
          </a:r>
          <a:endParaRPr lang="en-US" dirty="0"/>
        </a:p>
      </dgm:t>
    </dgm:pt>
    <dgm:pt modelId="{65BBD9BE-05C5-4E2F-BD14-3517327E0BB9}" type="parTrans" cxnId="{E419E2AA-27A3-47AC-AAA1-85B060CDBF95}">
      <dgm:prSet/>
      <dgm:spPr/>
      <dgm:t>
        <a:bodyPr/>
        <a:lstStyle/>
        <a:p>
          <a:endParaRPr lang="en-US"/>
        </a:p>
      </dgm:t>
    </dgm:pt>
    <dgm:pt modelId="{4AA8A076-46CA-489A-A469-C0172CC9701A}" type="sibTrans" cxnId="{E419E2AA-27A3-47AC-AAA1-85B060CDBF95}">
      <dgm:prSet/>
      <dgm:spPr/>
      <dgm:t>
        <a:bodyPr/>
        <a:lstStyle/>
        <a:p>
          <a:endParaRPr lang="en-US"/>
        </a:p>
      </dgm:t>
    </dgm:pt>
    <dgm:pt modelId="{4A707E72-0F44-4E6D-B9F9-875AA8076A85}">
      <dgm:prSet/>
      <dgm:spPr/>
      <dgm:t>
        <a:bodyPr/>
        <a:lstStyle/>
        <a:p>
          <a:r>
            <a:rPr lang="en-US" dirty="0" smtClean="0"/>
            <a:t>SEAMAP Committee Review of 5 Year Plan Integrate into FEPII</a:t>
          </a:r>
          <a:endParaRPr lang="en-US" dirty="0"/>
        </a:p>
      </dgm:t>
    </dgm:pt>
    <dgm:pt modelId="{F31D4A6F-1E65-47FF-AE91-4D7E08D8F866}" type="parTrans" cxnId="{6C233FAE-8B10-486F-87D3-14D2AFD88A96}">
      <dgm:prSet/>
      <dgm:spPr/>
      <dgm:t>
        <a:bodyPr/>
        <a:lstStyle/>
        <a:p>
          <a:endParaRPr lang="en-US"/>
        </a:p>
      </dgm:t>
    </dgm:pt>
    <dgm:pt modelId="{DAAE3733-38AA-41BD-81F0-201E7375D080}" type="sibTrans" cxnId="{6C233FAE-8B10-486F-87D3-14D2AFD88A96}">
      <dgm:prSet/>
      <dgm:spPr/>
      <dgm:t>
        <a:bodyPr/>
        <a:lstStyle/>
        <a:p>
          <a:endParaRPr lang="en-US"/>
        </a:p>
      </dgm:t>
    </dgm:pt>
    <dgm:pt modelId="{E367B4B4-EBFF-411D-90DB-B0BE3F8973C1}">
      <dgm:prSet phldrT="[Text]"/>
      <dgm:spPr/>
      <dgm:t>
        <a:bodyPr/>
        <a:lstStyle/>
        <a:p>
          <a:r>
            <a:rPr lang="en-US" dirty="0" smtClean="0"/>
            <a:t>Spatial Rep. of EFH and EFH-HAPCs</a:t>
          </a:r>
          <a:endParaRPr lang="en-US" dirty="0"/>
        </a:p>
      </dgm:t>
    </dgm:pt>
    <dgm:pt modelId="{594591AB-7368-4506-A4E4-D7F2EF1250F9}" type="parTrans" cxnId="{BA6792D6-E652-41D2-906C-08D8E11BADD2}">
      <dgm:prSet/>
      <dgm:spPr/>
      <dgm:t>
        <a:bodyPr/>
        <a:lstStyle/>
        <a:p>
          <a:endParaRPr lang="en-US"/>
        </a:p>
      </dgm:t>
    </dgm:pt>
    <dgm:pt modelId="{08791BC7-64D3-4330-88CF-97E1C9620D1F}" type="sibTrans" cxnId="{BA6792D6-E652-41D2-906C-08D8E11BADD2}">
      <dgm:prSet/>
      <dgm:spPr/>
      <dgm:t>
        <a:bodyPr/>
        <a:lstStyle/>
        <a:p>
          <a:endParaRPr lang="en-US"/>
        </a:p>
      </dgm:t>
    </dgm:pt>
    <dgm:pt modelId="{1D8AA0B3-F432-45BA-873C-E947F3BE2AD1}">
      <dgm:prSet phldrT="[Text]"/>
      <dgm:spPr/>
      <dgm:t>
        <a:bodyPr/>
        <a:lstStyle/>
        <a:p>
          <a:r>
            <a:rPr lang="en-US" dirty="0" smtClean="0"/>
            <a:t>Review and Refine Layers Presented in Atlas and EFH Service </a:t>
          </a:r>
          <a:endParaRPr lang="en-US" dirty="0"/>
        </a:p>
      </dgm:t>
    </dgm:pt>
    <dgm:pt modelId="{9575BAD4-9463-4E33-8E2E-4462187A7841}" type="parTrans" cxnId="{FE2E2119-18D1-4F17-8970-CC2779B23853}">
      <dgm:prSet/>
      <dgm:spPr/>
      <dgm:t>
        <a:bodyPr/>
        <a:lstStyle/>
        <a:p>
          <a:endParaRPr lang="en-US"/>
        </a:p>
      </dgm:t>
    </dgm:pt>
    <dgm:pt modelId="{E169B3AC-78DF-488C-A505-C18D2F680CD8}" type="sibTrans" cxnId="{FE2E2119-18D1-4F17-8970-CC2779B23853}">
      <dgm:prSet/>
      <dgm:spPr/>
      <dgm:t>
        <a:bodyPr/>
        <a:lstStyle/>
        <a:p>
          <a:endParaRPr lang="en-US"/>
        </a:p>
      </dgm:t>
    </dgm:pt>
    <dgm:pt modelId="{B9F09026-C763-408B-A616-8FFAAA102CFA}">
      <dgm:prSet/>
      <dgm:spPr/>
      <dgm:t>
        <a:bodyPr/>
        <a:lstStyle/>
        <a:p>
          <a:r>
            <a:rPr lang="en-US" dirty="0" smtClean="0"/>
            <a:t>Summer 2014 through Fall 2015</a:t>
          </a:r>
          <a:endParaRPr lang="en-US" dirty="0"/>
        </a:p>
      </dgm:t>
    </dgm:pt>
    <dgm:pt modelId="{D419C7D4-42BF-40F4-9036-D5CD3431D5E9}" type="parTrans" cxnId="{F94852F8-D183-40AC-A0AD-F2E712DC7513}">
      <dgm:prSet/>
      <dgm:spPr/>
      <dgm:t>
        <a:bodyPr/>
        <a:lstStyle/>
        <a:p>
          <a:endParaRPr lang="en-US"/>
        </a:p>
      </dgm:t>
    </dgm:pt>
    <dgm:pt modelId="{BED6DC64-ABE0-4CD7-AEC1-1B75B0D5DA4C}" type="sibTrans" cxnId="{F94852F8-D183-40AC-A0AD-F2E712DC7513}">
      <dgm:prSet/>
      <dgm:spPr/>
      <dgm:t>
        <a:bodyPr/>
        <a:lstStyle/>
        <a:p>
          <a:endParaRPr lang="en-US"/>
        </a:p>
      </dgm:t>
    </dgm:pt>
    <dgm:pt modelId="{75144E57-E6BB-4C94-86A3-203FD0374D8F}">
      <dgm:prSet/>
      <dgm:spPr/>
      <dgm:t>
        <a:bodyPr/>
        <a:lstStyle/>
        <a:p>
          <a:r>
            <a:rPr lang="en-US" dirty="0" smtClean="0"/>
            <a:t>Webinar Schedule</a:t>
          </a:r>
        </a:p>
        <a:p>
          <a:r>
            <a:rPr lang="en-US" dirty="0" smtClean="0"/>
            <a:t>Fall </a:t>
          </a:r>
          <a:r>
            <a:rPr lang="en-US" dirty="0" smtClean="0"/>
            <a:t>2014</a:t>
          </a:r>
        </a:p>
        <a:p>
          <a:r>
            <a:rPr lang="en-US" dirty="0" smtClean="0"/>
            <a:t>Spring 2015</a:t>
          </a:r>
          <a:endParaRPr lang="en-US" dirty="0"/>
        </a:p>
      </dgm:t>
    </dgm:pt>
    <dgm:pt modelId="{7A44B514-4055-4FBE-B47A-9E3ECE98895A}" type="parTrans" cxnId="{8C0026E2-E4F3-4B16-B608-A4F1C9CBDC8C}">
      <dgm:prSet/>
      <dgm:spPr/>
      <dgm:t>
        <a:bodyPr/>
        <a:lstStyle/>
        <a:p>
          <a:endParaRPr lang="en-US"/>
        </a:p>
      </dgm:t>
    </dgm:pt>
    <dgm:pt modelId="{D578B638-D86B-4458-B18B-40B725BD99DA}" type="sibTrans" cxnId="{8C0026E2-E4F3-4B16-B608-A4F1C9CBDC8C}">
      <dgm:prSet/>
      <dgm:spPr/>
      <dgm:t>
        <a:bodyPr/>
        <a:lstStyle/>
        <a:p>
          <a:endParaRPr lang="en-US"/>
        </a:p>
      </dgm:t>
    </dgm:pt>
    <dgm:pt modelId="{7405FA7C-C230-4D84-8CCE-D09487BE955B}">
      <dgm:prSet/>
      <dgm:spPr/>
      <dgm:t>
        <a:bodyPr/>
        <a:lstStyle/>
        <a:p>
          <a:r>
            <a:rPr lang="en-US" dirty="0" smtClean="0"/>
            <a:t>Webinar Schedule</a:t>
          </a:r>
        </a:p>
        <a:p>
          <a:r>
            <a:rPr lang="en-US" dirty="0" smtClean="0"/>
            <a:t>Fall </a:t>
          </a:r>
          <a:r>
            <a:rPr lang="en-US" dirty="0" smtClean="0"/>
            <a:t>2014</a:t>
          </a:r>
        </a:p>
        <a:p>
          <a:r>
            <a:rPr lang="en-US" dirty="0" smtClean="0"/>
            <a:t>Spring 2015</a:t>
          </a:r>
          <a:endParaRPr lang="en-US" dirty="0"/>
        </a:p>
      </dgm:t>
    </dgm:pt>
    <dgm:pt modelId="{7C532E21-019B-4C3E-BB79-811F0A19580F}" type="parTrans" cxnId="{4CFF4747-78AE-41A7-8D55-5EB08D99AA05}">
      <dgm:prSet/>
      <dgm:spPr/>
      <dgm:t>
        <a:bodyPr/>
        <a:lstStyle/>
        <a:p>
          <a:endParaRPr lang="en-US"/>
        </a:p>
      </dgm:t>
    </dgm:pt>
    <dgm:pt modelId="{0BC61FEB-7F36-432D-A288-1DB272A93F29}" type="sibTrans" cxnId="{4CFF4747-78AE-41A7-8D55-5EB08D99AA05}">
      <dgm:prSet/>
      <dgm:spPr/>
      <dgm:t>
        <a:bodyPr/>
        <a:lstStyle/>
        <a:p>
          <a:endParaRPr lang="en-US"/>
        </a:p>
      </dgm:t>
    </dgm:pt>
    <dgm:pt modelId="{C7A22BFF-A97B-4A7E-870F-B2A1CBB0113C}" type="pres">
      <dgm:prSet presAssocID="{02BF8CFE-A793-45B4-A433-2CD34F81CA27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9A28FBAA-83CD-4E17-BE07-D9EABE93F6D0}" type="pres">
      <dgm:prSet presAssocID="{2EBD9FED-E01B-4462-A6FC-04F30A3BB23B}" presName="root" presStyleCnt="0"/>
      <dgm:spPr/>
    </dgm:pt>
    <dgm:pt modelId="{0766F8E4-A293-476F-8A7F-5EDB19AB0FDE}" type="pres">
      <dgm:prSet presAssocID="{2EBD9FED-E01B-4462-A6FC-04F30A3BB23B}" presName="rootComposite" presStyleCnt="0"/>
      <dgm:spPr/>
    </dgm:pt>
    <dgm:pt modelId="{266E787A-A8D0-4AD3-9BE0-E49850C68206}" type="pres">
      <dgm:prSet presAssocID="{2EBD9FED-E01B-4462-A6FC-04F30A3BB23B}" presName="rootText" presStyleLbl="node1" presStyleIdx="0" presStyleCnt="3"/>
      <dgm:spPr/>
      <dgm:t>
        <a:bodyPr/>
        <a:lstStyle/>
        <a:p>
          <a:endParaRPr lang="en-US"/>
        </a:p>
      </dgm:t>
    </dgm:pt>
    <dgm:pt modelId="{12CB7D1F-2A17-4258-B5BA-EBA9702C9B03}" type="pres">
      <dgm:prSet presAssocID="{2EBD9FED-E01B-4462-A6FC-04F30A3BB23B}" presName="rootConnector" presStyleLbl="node1" presStyleIdx="0" presStyleCnt="3"/>
      <dgm:spPr/>
      <dgm:t>
        <a:bodyPr/>
        <a:lstStyle/>
        <a:p>
          <a:endParaRPr lang="en-US"/>
        </a:p>
      </dgm:t>
    </dgm:pt>
    <dgm:pt modelId="{23CAE64D-7E26-4E46-82C5-5A1BCB2ACC1D}" type="pres">
      <dgm:prSet presAssocID="{2EBD9FED-E01B-4462-A6FC-04F30A3BB23B}" presName="childShape" presStyleCnt="0"/>
      <dgm:spPr/>
    </dgm:pt>
    <dgm:pt modelId="{A46AE0E1-14C2-4662-836B-1BD6711C69EC}" type="pres">
      <dgm:prSet presAssocID="{F31D4A6F-1E65-47FF-AE91-4D7E08D8F866}" presName="Name13" presStyleLbl="parChTrans1D2" presStyleIdx="0" presStyleCnt="6"/>
      <dgm:spPr/>
      <dgm:t>
        <a:bodyPr/>
        <a:lstStyle/>
        <a:p>
          <a:endParaRPr lang="en-US"/>
        </a:p>
      </dgm:t>
    </dgm:pt>
    <dgm:pt modelId="{A4A39B37-73B2-4129-9ED3-CD656A455D05}" type="pres">
      <dgm:prSet presAssocID="{4A707E72-0F44-4E6D-B9F9-875AA8076A85}" presName="childText" presStyleLbl="bgAcc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4C8428-A69F-4821-9430-6FE4E55E39BC}" type="pres">
      <dgm:prSet presAssocID="{7A44B514-4055-4FBE-B47A-9E3ECE98895A}" presName="Name13" presStyleLbl="parChTrans1D2" presStyleIdx="1" presStyleCnt="6"/>
      <dgm:spPr/>
    </dgm:pt>
    <dgm:pt modelId="{71604D64-D770-43AA-9DA8-64E895C899C0}" type="pres">
      <dgm:prSet presAssocID="{75144E57-E6BB-4C94-86A3-203FD0374D8F}" presName="childText" presStyleLbl="bgAcc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C3DFFE-D802-4C01-97B0-9000433EA28E}" type="pres">
      <dgm:prSet presAssocID="{97080AD8-F46A-4E67-9D16-E5652D845F16}" presName="root" presStyleCnt="0"/>
      <dgm:spPr/>
    </dgm:pt>
    <dgm:pt modelId="{9657D5C2-3030-4FEB-85E2-1874768DB3F7}" type="pres">
      <dgm:prSet presAssocID="{97080AD8-F46A-4E67-9D16-E5652D845F16}" presName="rootComposite" presStyleCnt="0"/>
      <dgm:spPr/>
    </dgm:pt>
    <dgm:pt modelId="{48632F76-5D46-47DD-9215-97BB0E8CB949}" type="pres">
      <dgm:prSet presAssocID="{97080AD8-F46A-4E67-9D16-E5652D845F16}" presName="rootText" presStyleLbl="node1" presStyleIdx="1" presStyleCnt="3"/>
      <dgm:spPr/>
      <dgm:t>
        <a:bodyPr/>
        <a:lstStyle/>
        <a:p>
          <a:endParaRPr lang="en-US"/>
        </a:p>
      </dgm:t>
    </dgm:pt>
    <dgm:pt modelId="{83CF08F3-156D-44D5-9567-6DED4B374A51}" type="pres">
      <dgm:prSet presAssocID="{97080AD8-F46A-4E67-9D16-E5652D845F16}" presName="rootConnector" presStyleLbl="node1" presStyleIdx="1" presStyleCnt="3"/>
      <dgm:spPr/>
      <dgm:t>
        <a:bodyPr/>
        <a:lstStyle/>
        <a:p>
          <a:endParaRPr lang="en-US"/>
        </a:p>
      </dgm:t>
    </dgm:pt>
    <dgm:pt modelId="{AF63E7CE-684F-4E96-87AB-87B81DF7153A}" type="pres">
      <dgm:prSet presAssocID="{97080AD8-F46A-4E67-9D16-E5652D845F16}" presName="childShape" presStyleCnt="0"/>
      <dgm:spPr/>
    </dgm:pt>
    <dgm:pt modelId="{A35B13A8-B7B1-4E10-B9E9-C101AD9D3C16}" type="pres">
      <dgm:prSet presAssocID="{65BBD9BE-05C5-4E2F-BD14-3517327E0BB9}" presName="Name13" presStyleLbl="parChTrans1D2" presStyleIdx="2" presStyleCnt="6"/>
      <dgm:spPr/>
      <dgm:t>
        <a:bodyPr/>
        <a:lstStyle/>
        <a:p>
          <a:endParaRPr lang="en-US"/>
        </a:p>
      </dgm:t>
    </dgm:pt>
    <dgm:pt modelId="{F3B787B1-ECFC-4F28-9FD8-6ED57947B0BE}" type="pres">
      <dgm:prSet presAssocID="{596E23B4-822A-4AEF-9FD1-882B12E3C269}" presName="childText" presStyleLbl="bgAcc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1809E10-3FAD-4259-9094-15785172A856}" type="pres">
      <dgm:prSet presAssocID="{7C532E21-019B-4C3E-BB79-811F0A19580F}" presName="Name13" presStyleLbl="parChTrans1D2" presStyleIdx="3" presStyleCnt="6"/>
      <dgm:spPr/>
    </dgm:pt>
    <dgm:pt modelId="{0E6814D1-2BA0-4FE8-89CA-2CDFCCCE2342}" type="pres">
      <dgm:prSet presAssocID="{7405FA7C-C230-4D84-8CCE-D09487BE955B}" presName="childText" presStyleLbl="bgAcc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B1EF5B-588A-4398-A0D0-01F4C39C557F}" type="pres">
      <dgm:prSet presAssocID="{E367B4B4-EBFF-411D-90DB-B0BE3F8973C1}" presName="root" presStyleCnt="0"/>
      <dgm:spPr/>
    </dgm:pt>
    <dgm:pt modelId="{2AD645BF-3E98-431E-827A-544A2779AFA7}" type="pres">
      <dgm:prSet presAssocID="{E367B4B4-EBFF-411D-90DB-B0BE3F8973C1}" presName="rootComposite" presStyleCnt="0"/>
      <dgm:spPr/>
    </dgm:pt>
    <dgm:pt modelId="{E5362F4D-A863-48E3-AFB2-8C41A96DE8EA}" type="pres">
      <dgm:prSet presAssocID="{E367B4B4-EBFF-411D-90DB-B0BE3F8973C1}" presName="rootText" presStyleLbl="node1" presStyleIdx="2" presStyleCnt="3"/>
      <dgm:spPr/>
      <dgm:t>
        <a:bodyPr/>
        <a:lstStyle/>
        <a:p>
          <a:endParaRPr lang="en-US"/>
        </a:p>
      </dgm:t>
    </dgm:pt>
    <dgm:pt modelId="{331A1201-B0EE-4B55-9C79-CAAF38A4122E}" type="pres">
      <dgm:prSet presAssocID="{E367B4B4-EBFF-411D-90DB-B0BE3F8973C1}" presName="rootConnector" presStyleLbl="node1" presStyleIdx="2" presStyleCnt="3"/>
      <dgm:spPr/>
      <dgm:t>
        <a:bodyPr/>
        <a:lstStyle/>
        <a:p>
          <a:endParaRPr lang="en-US"/>
        </a:p>
      </dgm:t>
    </dgm:pt>
    <dgm:pt modelId="{BD1C1266-3EB7-4900-B4FE-746B1B1A93A7}" type="pres">
      <dgm:prSet presAssocID="{E367B4B4-EBFF-411D-90DB-B0BE3F8973C1}" presName="childShape" presStyleCnt="0"/>
      <dgm:spPr/>
    </dgm:pt>
    <dgm:pt modelId="{C28601DA-4101-4B4D-81B6-F9FC191666DE}" type="pres">
      <dgm:prSet presAssocID="{9575BAD4-9463-4E33-8E2E-4462187A7841}" presName="Name13" presStyleLbl="parChTrans1D2" presStyleIdx="4" presStyleCnt="6"/>
      <dgm:spPr/>
      <dgm:t>
        <a:bodyPr/>
        <a:lstStyle/>
        <a:p>
          <a:endParaRPr lang="en-US"/>
        </a:p>
      </dgm:t>
    </dgm:pt>
    <dgm:pt modelId="{4DE34DEE-E2DB-41D6-9AAC-148C03167BBA}" type="pres">
      <dgm:prSet presAssocID="{1D8AA0B3-F432-45BA-873C-E947F3BE2AD1}" presName="childText" presStyleLbl="bgAcc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C662F6-4E1C-41BF-BD07-F4F4C11D10D9}" type="pres">
      <dgm:prSet presAssocID="{D419C7D4-42BF-40F4-9036-D5CD3431D5E9}" presName="Name13" presStyleLbl="parChTrans1D2" presStyleIdx="5" presStyleCnt="6"/>
      <dgm:spPr/>
    </dgm:pt>
    <dgm:pt modelId="{9F427109-742B-4CB9-AB34-1154DEACF251}" type="pres">
      <dgm:prSet presAssocID="{B9F09026-C763-408B-A616-8FFAAA102CFA}" presName="childText" presStyleLbl="bgAcc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EAB05CC-05FE-4F3E-9212-5DAA2DEC6032}" srcId="{02BF8CFE-A793-45B4-A433-2CD34F81CA27}" destId="{2EBD9FED-E01B-4462-A6FC-04F30A3BB23B}" srcOrd="0" destOrd="0" parTransId="{AAF12D60-A275-48B5-9D67-58AF47C1F524}" sibTransId="{AE196B1C-FC75-4E4C-812A-5756DE83DC4B}"/>
    <dgm:cxn modelId="{33905443-E8B6-466F-9792-9DEC685C1A8E}" type="presOf" srcId="{02BF8CFE-A793-45B4-A433-2CD34F81CA27}" destId="{C7A22BFF-A97B-4A7E-870F-B2A1CBB0113C}" srcOrd="0" destOrd="0" presId="urn:microsoft.com/office/officeart/2005/8/layout/hierarchy3"/>
    <dgm:cxn modelId="{F062EB13-7D2D-4917-8877-91D0AB507F26}" type="presOf" srcId="{9575BAD4-9463-4E33-8E2E-4462187A7841}" destId="{C28601DA-4101-4B4D-81B6-F9FC191666DE}" srcOrd="0" destOrd="0" presId="urn:microsoft.com/office/officeart/2005/8/layout/hierarchy3"/>
    <dgm:cxn modelId="{E5E20E2A-E4F9-4FC9-80A7-37474FDFA7B3}" type="presOf" srcId="{B9F09026-C763-408B-A616-8FFAAA102CFA}" destId="{9F427109-742B-4CB9-AB34-1154DEACF251}" srcOrd="0" destOrd="0" presId="urn:microsoft.com/office/officeart/2005/8/layout/hierarchy3"/>
    <dgm:cxn modelId="{881BD3F1-11B5-409D-8E38-FE50ADE677F5}" type="presOf" srcId="{7405FA7C-C230-4D84-8CCE-D09487BE955B}" destId="{0E6814D1-2BA0-4FE8-89CA-2CDFCCCE2342}" srcOrd="0" destOrd="0" presId="urn:microsoft.com/office/officeart/2005/8/layout/hierarchy3"/>
    <dgm:cxn modelId="{3596A396-7061-4D59-B576-33CD25C17163}" type="presOf" srcId="{1D8AA0B3-F432-45BA-873C-E947F3BE2AD1}" destId="{4DE34DEE-E2DB-41D6-9AAC-148C03167BBA}" srcOrd="0" destOrd="0" presId="urn:microsoft.com/office/officeart/2005/8/layout/hierarchy3"/>
    <dgm:cxn modelId="{6C233FAE-8B10-486F-87D3-14D2AFD88A96}" srcId="{2EBD9FED-E01B-4462-A6FC-04F30A3BB23B}" destId="{4A707E72-0F44-4E6D-B9F9-875AA8076A85}" srcOrd="0" destOrd="0" parTransId="{F31D4A6F-1E65-47FF-AE91-4D7E08D8F866}" sibTransId="{DAAE3733-38AA-41BD-81F0-201E7375D080}"/>
    <dgm:cxn modelId="{17F56971-0303-49B7-B403-DA21D4E6DC65}" type="presOf" srcId="{97080AD8-F46A-4E67-9D16-E5652D845F16}" destId="{83CF08F3-156D-44D5-9567-6DED4B374A51}" srcOrd="1" destOrd="0" presId="urn:microsoft.com/office/officeart/2005/8/layout/hierarchy3"/>
    <dgm:cxn modelId="{8C0026E2-E4F3-4B16-B608-A4F1C9CBDC8C}" srcId="{2EBD9FED-E01B-4462-A6FC-04F30A3BB23B}" destId="{75144E57-E6BB-4C94-86A3-203FD0374D8F}" srcOrd="1" destOrd="0" parTransId="{7A44B514-4055-4FBE-B47A-9E3ECE98895A}" sibTransId="{D578B638-D86B-4458-B18B-40B725BD99DA}"/>
    <dgm:cxn modelId="{F7C67C1F-1798-41EA-B2D3-E4F7E1EC87AC}" type="presOf" srcId="{7C532E21-019B-4C3E-BB79-811F0A19580F}" destId="{C1809E10-3FAD-4259-9094-15785172A856}" srcOrd="0" destOrd="0" presId="urn:microsoft.com/office/officeart/2005/8/layout/hierarchy3"/>
    <dgm:cxn modelId="{E419E2AA-27A3-47AC-AAA1-85B060CDBF95}" srcId="{97080AD8-F46A-4E67-9D16-E5652D845F16}" destId="{596E23B4-822A-4AEF-9FD1-882B12E3C269}" srcOrd="0" destOrd="0" parTransId="{65BBD9BE-05C5-4E2F-BD14-3517327E0BB9}" sibTransId="{4AA8A076-46CA-489A-A469-C0172CC9701A}"/>
    <dgm:cxn modelId="{FE2E2119-18D1-4F17-8970-CC2779B23853}" srcId="{E367B4B4-EBFF-411D-90DB-B0BE3F8973C1}" destId="{1D8AA0B3-F432-45BA-873C-E947F3BE2AD1}" srcOrd="0" destOrd="0" parTransId="{9575BAD4-9463-4E33-8E2E-4462187A7841}" sibTransId="{E169B3AC-78DF-488C-A505-C18D2F680CD8}"/>
    <dgm:cxn modelId="{F7810A1B-2240-4DCC-981E-8057B293D43D}" type="presOf" srcId="{D419C7D4-42BF-40F4-9036-D5CD3431D5E9}" destId="{A7C662F6-4E1C-41BF-BD07-F4F4C11D10D9}" srcOrd="0" destOrd="0" presId="urn:microsoft.com/office/officeart/2005/8/layout/hierarchy3"/>
    <dgm:cxn modelId="{E221BB89-F273-47B5-B767-D160CD1E9F28}" type="presOf" srcId="{65BBD9BE-05C5-4E2F-BD14-3517327E0BB9}" destId="{A35B13A8-B7B1-4E10-B9E9-C101AD9D3C16}" srcOrd="0" destOrd="0" presId="urn:microsoft.com/office/officeart/2005/8/layout/hierarchy3"/>
    <dgm:cxn modelId="{130E1945-0C92-41C5-BA8E-BE2D0772321F}" type="presOf" srcId="{E367B4B4-EBFF-411D-90DB-B0BE3F8973C1}" destId="{331A1201-B0EE-4B55-9C79-CAAF38A4122E}" srcOrd="1" destOrd="0" presId="urn:microsoft.com/office/officeart/2005/8/layout/hierarchy3"/>
    <dgm:cxn modelId="{BA6792D6-E652-41D2-906C-08D8E11BADD2}" srcId="{02BF8CFE-A793-45B4-A433-2CD34F81CA27}" destId="{E367B4B4-EBFF-411D-90DB-B0BE3F8973C1}" srcOrd="2" destOrd="0" parTransId="{594591AB-7368-4506-A4E4-D7F2EF1250F9}" sibTransId="{08791BC7-64D3-4330-88CF-97E1C9620D1F}"/>
    <dgm:cxn modelId="{60385FDF-CA44-49CC-996E-E2A1F78557CC}" type="presOf" srcId="{97080AD8-F46A-4E67-9D16-E5652D845F16}" destId="{48632F76-5D46-47DD-9215-97BB0E8CB949}" srcOrd="0" destOrd="0" presId="urn:microsoft.com/office/officeart/2005/8/layout/hierarchy3"/>
    <dgm:cxn modelId="{70FEEAC6-D4D7-49A5-BE9E-63EBD8073665}" type="presOf" srcId="{7A44B514-4055-4FBE-B47A-9E3ECE98895A}" destId="{944C8428-A69F-4821-9430-6FE4E55E39BC}" srcOrd="0" destOrd="0" presId="urn:microsoft.com/office/officeart/2005/8/layout/hierarchy3"/>
    <dgm:cxn modelId="{88EDB8C6-FB7F-4E90-B80F-9EA569E2F245}" srcId="{02BF8CFE-A793-45B4-A433-2CD34F81CA27}" destId="{97080AD8-F46A-4E67-9D16-E5652D845F16}" srcOrd="1" destOrd="0" parTransId="{E73471DB-B57A-451F-98A8-8115273707C9}" sibTransId="{CB90A904-F226-4C60-A1B4-29BB53FC3531}"/>
    <dgm:cxn modelId="{27D70231-4C2F-455C-89D6-F431C85E2619}" type="presOf" srcId="{E367B4B4-EBFF-411D-90DB-B0BE3F8973C1}" destId="{E5362F4D-A863-48E3-AFB2-8C41A96DE8EA}" srcOrd="0" destOrd="0" presId="urn:microsoft.com/office/officeart/2005/8/layout/hierarchy3"/>
    <dgm:cxn modelId="{58A165B3-F30F-4E0E-9B0B-8F452B7B8811}" type="presOf" srcId="{596E23B4-822A-4AEF-9FD1-882B12E3C269}" destId="{F3B787B1-ECFC-4F28-9FD8-6ED57947B0BE}" srcOrd="0" destOrd="0" presId="urn:microsoft.com/office/officeart/2005/8/layout/hierarchy3"/>
    <dgm:cxn modelId="{330CF412-F21D-412C-A640-DE2A72D0D398}" type="presOf" srcId="{2EBD9FED-E01B-4462-A6FC-04F30A3BB23B}" destId="{266E787A-A8D0-4AD3-9BE0-E49850C68206}" srcOrd="0" destOrd="0" presId="urn:microsoft.com/office/officeart/2005/8/layout/hierarchy3"/>
    <dgm:cxn modelId="{F94852F8-D183-40AC-A0AD-F2E712DC7513}" srcId="{E367B4B4-EBFF-411D-90DB-B0BE3F8973C1}" destId="{B9F09026-C763-408B-A616-8FFAAA102CFA}" srcOrd="1" destOrd="0" parTransId="{D419C7D4-42BF-40F4-9036-D5CD3431D5E9}" sibTransId="{BED6DC64-ABE0-4CD7-AEC1-1B75B0D5DA4C}"/>
    <dgm:cxn modelId="{4CFF4747-78AE-41A7-8D55-5EB08D99AA05}" srcId="{97080AD8-F46A-4E67-9D16-E5652D845F16}" destId="{7405FA7C-C230-4D84-8CCE-D09487BE955B}" srcOrd="1" destOrd="0" parTransId="{7C532E21-019B-4C3E-BB79-811F0A19580F}" sibTransId="{0BC61FEB-7F36-432D-A288-1DB272A93F29}"/>
    <dgm:cxn modelId="{86344D22-07D9-45B1-AF90-C1208C6FAAA0}" type="presOf" srcId="{2EBD9FED-E01B-4462-A6FC-04F30A3BB23B}" destId="{12CB7D1F-2A17-4258-B5BA-EBA9702C9B03}" srcOrd="1" destOrd="0" presId="urn:microsoft.com/office/officeart/2005/8/layout/hierarchy3"/>
    <dgm:cxn modelId="{21B6FC71-AFC5-4892-ADEC-2EA291F06E83}" type="presOf" srcId="{F31D4A6F-1E65-47FF-AE91-4D7E08D8F866}" destId="{A46AE0E1-14C2-4662-836B-1BD6711C69EC}" srcOrd="0" destOrd="0" presId="urn:microsoft.com/office/officeart/2005/8/layout/hierarchy3"/>
    <dgm:cxn modelId="{62BAB6C6-0572-488B-A7F3-2CE06A8A14D8}" type="presOf" srcId="{75144E57-E6BB-4C94-86A3-203FD0374D8F}" destId="{71604D64-D770-43AA-9DA8-64E895C899C0}" srcOrd="0" destOrd="0" presId="urn:microsoft.com/office/officeart/2005/8/layout/hierarchy3"/>
    <dgm:cxn modelId="{5EE237D3-0C48-4CB2-B125-5C5686A3CB64}" type="presOf" srcId="{4A707E72-0F44-4E6D-B9F9-875AA8076A85}" destId="{A4A39B37-73B2-4129-9ED3-CD656A455D05}" srcOrd="0" destOrd="0" presId="urn:microsoft.com/office/officeart/2005/8/layout/hierarchy3"/>
    <dgm:cxn modelId="{C6A4C3D9-9391-4414-A08A-B61A6AA6929F}" type="presParOf" srcId="{C7A22BFF-A97B-4A7E-870F-B2A1CBB0113C}" destId="{9A28FBAA-83CD-4E17-BE07-D9EABE93F6D0}" srcOrd="0" destOrd="0" presId="urn:microsoft.com/office/officeart/2005/8/layout/hierarchy3"/>
    <dgm:cxn modelId="{6234F3F9-5B42-4C27-BA94-5B8A1A195A9D}" type="presParOf" srcId="{9A28FBAA-83CD-4E17-BE07-D9EABE93F6D0}" destId="{0766F8E4-A293-476F-8A7F-5EDB19AB0FDE}" srcOrd="0" destOrd="0" presId="urn:microsoft.com/office/officeart/2005/8/layout/hierarchy3"/>
    <dgm:cxn modelId="{DAE9A6D3-87C2-4991-AFA5-8E294CF2530C}" type="presParOf" srcId="{0766F8E4-A293-476F-8A7F-5EDB19AB0FDE}" destId="{266E787A-A8D0-4AD3-9BE0-E49850C68206}" srcOrd="0" destOrd="0" presId="urn:microsoft.com/office/officeart/2005/8/layout/hierarchy3"/>
    <dgm:cxn modelId="{952DDD31-9CDB-47D3-800D-BA07884D3002}" type="presParOf" srcId="{0766F8E4-A293-476F-8A7F-5EDB19AB0FDE}" destId="{12CB7D1F-2A17-4258-B5BA-EBA9702C9B03}" srcOrd="1" destOrd="0" presId="urn:microsoft.com/office/officeart/2005/8/layout/hierarchy3"/>
    <dgm:cxn modelId="{9CC79EEB-722C-44D9-A170-B0B05CF99E0E}" type="presParOf" srcId="{9A28FBAA-83CD-4E17-BE07-D9EABE93F6D0}" destId="{23CAE64D-7E26-4E46-82C5-5A1BCB2ACC1D}" srcOrd="1" destOrd="0" presId="urn:microsoft.com/office/officeart/2005/8/layout/hierarchy3"/>
    <dgm:cxn modelId="{7936F48D-7F8E-4EDC-8F7A-311239EC7C7A}" type="presParOf" srcId="{23CAE64D-7E26-4E46-82C5-5A1BCB2ACC1D}" destId="{A46AE0E1-14C2-4662-836B-1BD6711C69EC}" srcOrd="0" destOrd="0" presId="urn:microsoft.com/office/officeart/2005/8/layout/hierarchy3"/>
    <dgm:cxn modelId="{8F9E6B41-0F3D-49FF-9548-504F27E0AEE2}" type="presParOf" srcId="{23CAE64D-7E26-4E46-82C5-5A1BCB2ACC1D}" destId="{A4A39B37-73B2-4129-9ED3-CD656A455D05}" srcOrd="1" destOrd="0" presId="urn:microsoft.com/office/officeart/2005/8/layout/hierarchy3"/>
    <dgm:cxn modelId="{6DF39E66-F9CC-45EB-86F4-5847CE82A4BD}" type="presParOf" srcId="{23CAE64D-7E26-4E46-82C5-5A1BCB2ACC1D}" destId="{944C8428-A69F-4821-9430-6FE4E55E39BC}" srcOrd="2" destOrd="0" presId="urn:microsoft.com/office/officeart/2005/8/layout/hierarchy3"/>
    <dgm:cxn modelId="{C6B9A066-134E-4251-B9F0-9706064DD608}" type="presParOf" srcId="{23CAE64D-7E26-4E46-82C5-5A1BCB2ACC1D}" destId="{71604D64-D770-43AA-9DA8-64E895C899C0}" srcOrd="3" destOrd="0" presId="urn:microsoft.com/office/officeart/2005/8/layout/hierarchy3"/>
    <dgm:cxn modelId="{3492F5A9-8F50-4D35-9DAC-3F2A3BB638D6}" type="presParOf" srcId="{C7A22BFF-A97B-4A7E-870F-B2A1CBB0113C}" destId="{5AC3DFFE-D802-4C01-97B0-9000433EA28E}" srcOrd="1" destOrd="0" presId="urn:microsoft.com/office/officeart/2005/8/layout/hierarchy3"/>
    <dgm:cxn modelId="{37354718-29BF-4271-8E00-186EBFD9D7B1}" type="presParOf" srcId="{5AC3DFFE-D802-4C01-97B0-9000433EA28E}" destId="{9657D5C2-3030-4FEB-85E2-1874768DB3F7}" srcOrd="0" destOrd="0" presId="urn:microsoft.com/office/officeart/2005/8/layout/hierarchy3"/>
    <dgm:cxn modelId="{61E129B7-11BE-4195-A1C8-365FDF36E38A}" type="presParOf" srcId="{9657D5C2-3030-4FEB-85E2-1874768DB3F7}" destId="{48632F76-5D46-47DD-9215-97BB0E8CB949}" srcOrd="0" destOrd="0" presId="urn:microsoft.com/office/officeart/2005/8/layout/hierarchy3"/>
    <dgm:cxn modelId="{3717A1F1-4A8B-4181-9FC8-6A55131194EE}" type="presParOf" srcId="{9657D5C2-3030-4FEB-85E2-1874768DB3F7}" destId="{83CF08F3-156D-44D5-9567-6DED4B374A51}" srcOrd="1" destOrd="0" presId="urn:microsoft.com/office/officeart/2005/8/layout/hierarchy3"/>
    <dgm:cxn modelId="{6B92EB60-F9E0-4454-978B-2EADAAB8CDFD}" type="presParOf" srcId="{5AC3DFFE-D802-4C01-97B0-9000433EA28E}" destId="{AF63E7CE-684F-4E96-87AB-87B81DF7153A}" srcOrd="1" destOrd="0" presId="urn:microsoft.com/office/officeart/2005/8/layout/hierarchy3"/>
    <dgm:cxn modelId="{20A42202-740F-4799-94E3-7178DD400598}" type="presParOf" srcId="{AF63E7CE-684F-4E96-87AB-87B81DF7153A}" destId="{A35B13A8-B7B1-4E10-B9E9-C101AD9D3C16}" srcOrd="0" destOrd="0" presId="urn:microsoft.com/office/officeart/2005/8/layout/hierarchy3"/>
    <dgm:cxn modelId="{E89E60E3-19B2-4378-A8CC-D41721FABED6}" type="presParOf" srcId="{AF63E7CE-684F-4E96-87AB-87B81DF7153A}" destId="{F3B787B1-ECFC-4F28-9FD8-6ED57947B0BE}" srcOrd="1" destOrd="0" presId="urn:microsoft.com/office/officeart/2005/8/layout/hierarchy3"/>
    <dgm:cxn modelId="{D6046C3F-F402-4C1F-A1ED-05A93E67A211}" type="presParOf" srcId="{AF63E7CE-684F-4E96-87AB-87B81DF7153A}" destId="{C1809E10-3FAD-4259-9094-15785172A856}" srcOrd="2" destOrd="0" presId="urn:microsoft.com/office/officeart/2005/8/layout/hierarchy3"/>
    <dgm:cxn modelId="{F9420160-9B86-471E-BCE7-40710939B09D}" type="presParOf" srcId="{AF63E7CE-684F-4E96-87AB-87B81DF7153A}" destId="{0E6814D1-2BA0-4FE8-89CA-2CDFCCCE2342}" srcOrd="3" destOrd="0" presId="urn:microsoft.com/office/officeart/2005/8/layout/hierarchy3"/>
    <dgm:cxn modelId="{80FFD929-06C7-4E5D-A228-BE8FB3EBA0E4}" type="presParOf" srcId="{C7A22BFF-A97B-4A7E-870F-B2A1CBB0113C}" destId="{E9B1EF5B-588A-4398-A0D0-01F4C39C557F}" srcOrd="2" destOrd="0" presId="urn:microsoft.com/office/officeart/2005/8/layout/hierarchy3"/>
    <dgm:cxn modelId="{267F4FC1-C2FE-4002-A75D-A4480C65FBCF}" type="presParOf" srcId="{E9B1EF5B-588A-4398-A0D0-01F4C39C557F}" destId="{2AD645BF-3E98-431E-827A-544A2779AFA7}" srcOrd="0" destOrd="0" presId="urn:microsoft.com/office/officeart/2005/8/layout/hierarchy3"/>
    <dgm:cxn modelId="{D4BD7F6E-A6D6-450E-AF01-F1C0EE4FAEDF}" type="presParOf" srcId="{2AD645BF-3E98-431E-827A-544A2779AFA7}" destId="{E5362F4D-A863-48E3-AFB2-8C41A96DE8EA}" srcOrd="0" destOrd="0" presId="urn:microsoft.com/office/officeart/2005/8/layout/hierarchy3"/>
    <dgm:cxn modelId="{4313A10A-60FE-4EE5-8B00-3BEAFE2CEAA5}" type="presParOf" srcId="{2AD645BF-3E98-431E-827A-544A2779AFA7}" destId="{331A1201-B0EE-4B55-9C79-CAAF38A4122E}" srcOrd="1" destOrd="0" presId="urn:microsoft.com/office/officeart/2005/8/layout/hierarchy3"/>
    <dgm:cxn modelId="{8C2DE929-FB91-4FD4-BB34-F47118E2A28F}" type="presParOf" srcId="{E9B1EF5B-588A-4398-A0D0-01F4C39C557F}" destId="{BD1C1266-3EB7-4900-B4FE-746B1B1A93A7}" srcOrd="1" destOrd="0" presId="urn:microsoft.com/office/officeart/2005/8/layout/hierarchy3"/>
    <dgm:cxn modelId="{4C9ED5E2-7195-47B2-92EC-972266E8373F}" type="presParOf" srcId="{BD1C1266-3EB7-4900-B4FE-746B1B1A93A7}" destId="{C28601DA-4101-4B4D-81B6-F9FC191666DE}" srcOrd="0" destOrd="0" presId="urn:microsoft.com/office/officeart/2005/8/layout/hierarchy3"/>
    <dgm:cxn modelId="{B28E2CAB-5C3B-4E1A-9432-FC81FC3523CA}" type="presParOf" srcId="{BD1C1266-3EB7-4900-B4FE-746B1B1A93A7}" destId="{4DE34DEE-E2DB-41D6-9AAC-148C03167BBA}" srcOrd="1" destOrd="0" presId="urn:microsoft.com/office/officeart/2005/8/layout/hierarchy3"/>
    <dgm:cxn modelId="{1A87A592-EFB3-4154-B3BA-B6982F1E8478}" type="presParOf" srcId="{BD1C1266-3EB7-4900-B4FE-746B1B1A93A7}" destId="{A7C662F6-4E1C-41BF-BD07-F4F4C11D10D9}" srcOrd="2" destOrd="0" presId="urn:microsoft.com/office/officeart/2005/8/layout/hierarchy3"/>
    <dgm:cxn modelId="{FED73024-8C55-4648-88DB-C95607025BDF}" type="presParOf" srcId="{BD1C1266-3EB7-4900-B4FE-746B1B1A93A7}" destId="{9F427109-742B-4CB9-AB34-1154DEACF251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2BF8CFE-A793-45B4-A433-2CD34F81CA27}" type="doc">
      <dgm:prSet loTypeId="urn:microsoft.com/office/officeart/2005/8/layout/hierarchy3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4685A71-AA27-4599-A255-E284A6DE4DBA}">
      <dgm:prSet phldrT="[Text]"/>
      <dgm:spPr/>
      <dgm:t>
        <a:bodyPr/>
        <a:lstStyle/>
        <a:p>
          <a:r>
            <a:rPr lang="en-US" dirty="0" smtClean="0"/>
            <a:t>Connectivity </a:t>
          </a:r>
          <a:endParaRPr lang="en-US" dirty="0"/>
        </a:p>
      </dgm:t>
    </dgm:pt>
    <dgm:pt modelId="{93D43790-7B2D-44D6-9110-19047775B962}" type="parTrans" cxnId="{F5CBB615-6192-42F2-BAE4-F22E71436984}">
      <dgm:prSet/>
      <dgm:spPr/>
      <dgm:t>
        <a:bodyPr/>
        <a:lstStyle/>
        <a:p>
          <a:endParaRPr lang="en-US"/>
        </a:p>
      </dgm:t>
    </dgm:pt>
    <dgm:pt modelId="{D06A743D-FA68-435D-BB93-708DEC09B5AF}" type="sibTrans" cxnId="{F5CBB615-6192-42F2-BAE4-F22E71436984}">
      <dgm:prSet/>
      <dgm:spPr/>
      <dgm:t>
        <a:bodyPr/>
        <a:lstStyle/>
        <a:p>
          <a:endParaRPr lang="en-US"/>
        </a:p>
      </dgm:t>
    </dgm:pt>
    <dgm:pt modelId="{BAEA07B3-E46F-4F78-A5B6-BA551AC15DB3}">
      <dgm:prSet phldrT="[Text]"/>
      <dgm:spPr/>
      <dgm:t>
        <a:bodyPr/>
        <a:lstStyle/>
        <a:p>
          <a:r>
            <a:rPr lang="en-US" dirty="0" smtClean="0"/>
            <a:t>GSAA HE IATT, SARP and SALCC Participants</a:t>
          </a:r>
          <a:endParaRPr lang="en-US" dirty="0"/>
        </a:p>
      </dgm:t>
    </dgm:pt>
    <dgm:pt modelId="{F08FA1CA-FB5F-464D-8E66-97A8F19F7A4E}" type="parTrans" cxnId="{B75582D5-E264-421C-8294-540B351994B3}">
      <dgm:prSet/>
      <dgm:spPr/>
      <dgm:t>
        <a:bodyPr/>
        <a:lstStyle/>
        <a:p>
          <a:endParaRPr lang="en-US"/>
        </a:p>
      </dgm:t>
    </dgm:pt>
    <dgm:pt modelId="{C9F62A08-10E2-481E-BC98-A8F50D3F4517}" type="sibTrans" cxnId="{B75582D5-E264-421C-8294-540B351994B3}">
      <dgm:prSet/>
      <dgm:spPr/>
      <dgm:t>
        <a:bodyPr/>
        <a:lstStyle/>
        <a:p>
          <a:endParaRPr lang="en-US"/>
        </a:p>
      </dgm:t>
    </dgm:pt>
    <dgm:pt modelId="{2EBD9FED-E01B-4462-A6FC-04F30A3BB23B}">
      <dgm:prSet phldrT="[Text]"/>
      <dgm:spPr/>
      <dgm:t>
        <a:bodyPr/>
        <a:lstStyle/>
        <a:p>
          <a:r>
            <a:rPr lang="en-US" dirty="0" smtClean="0"/>
            <a:t>South Atlantic Food Web</a:t>
          </a:r>
          <a:endParaRPr lang="en-US" dirty="0"/>
        </a:p>
      </dgm:t>
    </dgm:pt>
    <dgm:pt modelId="{AAF12D60-A275-48B5-9D67-58AF47C1F524}" type="parTrans" cxnId="{8EAB05CC-05FE-4F3E-9212-5DAA2DEC6032}">
      <dgm:prSet/>
      <dgm:spPr/>
      <dgm:t>
        <a:bodyPr/>
        <a:lstStyle/>
        <a:p>
          <a:endParaRPr lang="en-US"/>
        </a:p>
      </dgm:t>
    </dgm:pt>
    <dgm:pt modelId="{AE196B1C-FC75-4E4C-812A-5756DE83DC4B}" type="sibTrans" cxnId="{8EAB05CC-05FE-4F3E-9212-5DAA2DEC6032}">
      <dgm:prSet/>
      <dgm:spPr/>
      <dgm:t>
        <a:bodyPr/>
        <a:lstStyle/>
        <a:p>
          <a:endParaRPr lang="en-US"/>
        </a:p>
      </dgm:t>
    </dgm:pt>
    <dgm:pt modelId="{4A707E72-0F44-4E6D-B9F9-875AA8076A85}">
      <dgm:prSet/>
      <dgm:spPr/>
      <dgm:t>
        <a:bodyPr/>
        <a:lstStyle/>
        <a:p>
          <a:r>
            <a:rPr lang="en-US" dirty="0" smtClean="0"/>
            <a:t>,  GSAA HE IATT, </a:t>
          </a:r>
          <a:r>
            <a:rPr lang="en-US" dirty="0" smtClean="0"/>
            <a:t>SARP, SEAMAP </a:t>
          </a:r>
          <a:r>
            <a:rPr lang="en-US" dirty="0" smtClean="0"/>
            <a:t>and SALCC Participants</a:t>
          </a:r>
          <a:endParaRPr lang="en-US" dirty="0"/>
        </a:p>
      </dgm:t>
    </dgm:pt>
    <dgm:pt modelId="{F31D4A6F-1E65-47FF-AE91-4D7E08D8F866}" type="parTrans" cxnId="{6C233FAE-8B10-486F-87D3-14D2AFD88A96}">
      <dgm:prSet/>
      <dgm:spPr/>
      <dgm:t>
        <a:bodyPr/>
        <a:lstStyle/>
        <a:p>
          <a:endParaRPr lang="en-US"/>
        </a:p>
      </dgm:t>
    </dgm:pt>
    <dgm:pt modelId="{DAAE3733-38AA-41BD-81F0-201E7375D080}" type="sibTrans" cxnId="{6C233FAE-8B10-486F-87D3-14D2AFD88A96}">
      <dgm:prSet/>
      <dgm:spPr/>
      <dgm:t>
        <a:bodyPr/>
        <a:lstStyle/>
        <a:p>
          <a:endParaRPr lang="en-US"/>
        </a:p>
      </dgm:t>
    </dgm:pt>
    <dgm:pt modelId="{2B4EC09C-F409-4222-90C0-53B65EB6CA8A}">
      <dgm:prSet phldrT="[Text]"/>
      <dgm:spPr/>
      <dgm:t>
        <a:bodyPr/>
        <a:lstStyle/>
        <a:p>
          <a:r>
            <a:rPr lang="en-US" dirty="0" smtClean="0"/>
            <a:t>Water </a:t>
          </a:r>
          <a:r>
            <a:rPr lang="en-US" dirty="0" smtClean="0"/>
            <a:t>Issues</a:t>
          </a:r>
        </a:p>
        <a:p>
          <a:r>
            <a:rPr lang="en-US" dirty="0" err="1" smtClean="0"/>
            <a:t>Instream</a:t>
          </a:r>
          <a:r>
            <a:rPr lang="en-US" dirty="0" smtClean="0"/>
            <a:t> Flow </a:t>
          </a:r>
          <a:endParaRPr lang="en-US" dirty="0"/>
        </a:p>
      </dgm:t>
    </dgm:pt>
    <dgm:pt modelId="{27ADD0F1-806D-42E3-BFF0-64A4DA505D2D}" type="parTrans" cxnId="{1B909315-A6FC-4E8D-8C8F-5B94683DFD04}">
      <dgm:prSet/>
      <dgm:spPr/>
      <dgm:t>
        <a:bodyPr/>
        <a:lstStyle/>
        <a:p>
          <a:endParaRPr lang="en-US"/>
        </a:p>
      </dgm:t>
    </dgm:pt>
    <dgm:pt modelId="{10673097-0972-4E0D-8EB3-A0B88ABEC6D8}" type="sibTrans" cxnId="{1B909315-A6FC-4E8D-8C8F-5B94683DFD04}">
      <dgm:prSet/>
      <dgm:spPr/>
      <dgm:t>
        <a:bodyPr/>
        <a:lstStyle/>
        <a:p>
          <a:endParaRPr lang="en-US"/>
        </a:p>
      </dgm:t>
    </dgm:pt>
    <dgm:pt modelId="{0A15679A-D5E4-4718-AF68-2294645956AC}">
      <dgm:prSet phldrT="[Text]"/>
      <dgm:spPr/>
      <dgm:t>
        <a:bodyPr/>
        <a:lstStyle/>
        <a:p>
          <a:r>
            <a:rPr lang="en-US" dirty="0" smtClean="0"/>
            <a:t>Coordination with SARP and SALCC </a:t>
          </a:r>
          <a:r>
            <a:rPr lang="en-US" dirty="0" err="1" smtClean="0"/>
            <a:t>Instream</a:t>
          </a:r>
          <a:r>
            <a:rPr lang="en-US" dirty="0" smtClean="0"/>
            <a:t> Flow  and States to Identify Contributors</a:t>
          </a:r>
        </a:p>
      </dgm:t>
    </dgm:pt>
    <dgm:pt modelId="{E2F8DD1E-D0B4-462A-8B53-1068D54DFD11}" type="parTrans" cxnId="{C717758D-8423-45E5-BED8-3B939B00D6B3}">
      <dgm:prSet/>
      <dgm:spPr/>
      <dgm:t>
        <a:bodyPr/>
        <a:lstStyle/>
        <a:p>
          <a:endParaRPr lang="en-US"/>
        </a:p>
      </dgm:t>
    </dgm:pt>
    <dgm:pt modelId="{084A0712-0717-4E8D-9D48-223C08C24AE5}" type="sibTrans" cxnId="{C717758D-8423-45E5-BED8-3B939B00D6B3}">
      <dgm:prSet/>
      <dgm:spPr/>
      <dgm:t>
        <a:bodyPr/>
        <a:lstStyle/>
        <a:p>
          <a:endParaRPr lang="en-US"/>
        </a:p>
      </dgm:t>
    </dgm:pt>
    <dgm:pt modelId="{FEFB3DF9-0FD0-4422-BB99-6C93A17618AB}">
      <dgm:prSet/>
      <dgm:spPr/>
      <dgm:t>
        <a:bodyPr/>
        <a:lstStyle/>
        <a:p>
          <a:r>
            <a:rPr lang="en-US" dirty="0" smtClean="0"/>
            <a:t>Webinar Schedule</a:t>
          </a:r>
        </a:p>
        <a:p>
          <a:r>
            <a:rPr lang="en-US" dirty="0" smtClean="0"/>
            <a:t>Fall </a:t>
          </a:r>
          <a:r>
            <a:rPr lang="en-US" dirty="0" smtClean="0"/>
            <a:t>2014</a:t>
          </a:r>
        </a:p>
        <a:p>
          <a:r>
            <a:rPr lang="en-US" dirty="0" smtClean="0"/>
            <a:t>Spring 2015</a:t>
          </a:r>
          <a:endParaRPr lang="en-US" dirty="0"/>
        </a:p>
      </dgm:t>
    </dgm:pt>
    <dgm:pt modelId="{853A2DF8-064E-4F35-9D0A-06512F4533E2}" type="parTrans" cxnId="{1D097EF0-FFB0-40B1-B07E-427F1E656440}">
      <dgm:prSet/>
      <dgm:spPr/>
      <dgm:t>
        <a:bodyPr/>
        <a:lstStyle/>
        <a:p>
          <a:endParaRPr lang="en-US"/>
        </a:p>
      </dgm:t>
    </dgm:pt>
    <dgm:pt modelId="{12001BCB-AD33-4E11-99E6-0D8617AF3165}" type="sibTrans" cxnId="{1D097EF0-FFB0-40B1-B07E-427F1E656440}">
      <dgm:prSet/>
      <dgm:spPr/>
      <dgm:t>
        <a:bodyPr/>
        <a:lstStyle/>
        <a:p>
          <a:endParaRPr lang="en-US"/>
        </a:p>
      </dgm:t>
    </dgm:pt>
    <dgm:pt modelId="{26DC784C-4CC7-4E37-8E13-DB6703B9BE46}">
      <dgm:prSet phldrT="[Text]"/>
      <dgm:spPr/>
      <dgm:t>
        <a:bodyPr/>
        <a:lstStyle/>
        <a:p>
          <a:r>
            <a:rPr lang="en-US" dirty="0" smtClean="0"/>
            <a:t>Coordination with SARP and SALCC and States to Identify Contributors</a:t>
          </a:r>
        </a:p>
      </dgm:t>
    </dgm:pt>
    <dgm:pt modelId="{F3137A3C-A654-4938-8234-C3047EFCFB07}" type="parTrans" cxnId="{6A61D854-DBC4-479D-A6F4-61C5449CD6EE}">
      <dgm:prSet/>
      <dgm:spPr/>
      <dgm:t>
        <a:bodyPr/>
        <a:lstStyle/>
        <a:p>
          <a:endParaRPr lang="en-US"/>
        </a:p>
      </dgm:t>
    </dgm:pt>
    <dgm:pt modelId="{99CB1A23-2550-46D4-AA9F-67BA87422A9D}" type="sibTrans" cxnId="{6A61D854-DBC4-479D-A6F4-61C5449CD6EE}">
      <dgm:prSet/>
      <dgm:spPr/>
      <dgm:t>
        <a:bodyPr/>
        <a:lstStyle/>
        <a:p>
          <a:endParaRPr lang="en-US"/>
        </a:p>
      </dgm:t>
    </dgm:pt>
    <dgm:pt modelId="{9EA045B6-B037-4009-B4B9-D0EE85064A28}">
      <dgm:prSet/>
      <dgm:spPr/>
      <dgm:t>
        <a:bodyPr/>
        <a:lstStyle/>
        <a:p>
          <a:r>
            <a:rPr lang="en-US" dirty="0" smtClean="0"/>
            <a:t>Webinar Schedule</a:t>
          </a:r>
        </a:p>
        <a:p>
          <a:r>
            <a:rPr lang="en-US" dirty="0" smtClean="0"/>
            <a:t>Fall </a:t>
          </a:r>
          <a:r>
            <a:rPr lang="en-US" dirty="0" smtClean="0"/>
            <a:t>2014</a:t>
          </a:r>
        </a:p>
        <a:p>
          <a:r>
            <a:rPr lang="en-US" dirty="0" smtClean="0"/>
            <a:t>Spring 2015</a:t>
          </a:r>
          <a:endParaRPr lang="en-US" dirty="0"/>
        </a:p>
      </dgm:t>
    </dgm:pt>
    <dgm:pt modelId="{16292C93-BBCD-43AB-A0D6-C7243064713C}" type="parTrans" cxnId="{E3A1337B-A7D3-40BC-B112-B5183F74F401}">
      <dgm:prSet/>
      <dgm:spPr/>
      <dgm:t>
        <a:bodyPr/>
        <a:lstStyle/>
        <a:p>
          <a:endParaRPr lang="en-US"/>
        </a:p>
      </dgm:t>
    </dgm:pt>
    <dgm:pt modelId="{C7D52C79-D05D-44BB-B52E-A3F1513CF555}" type="sibTrans" cxnId="{E3A1337B-A7D3-40BC-B112-B5183F74F401}">
      <dgm:prSet/>
      <dgm:spPr/>
      <dgm:t>
        <a:bodyPr/>
        <a:lstStyle/>
        <a:p>
          <a:endParaRPr lang="en-US"/>
        </a:p>
      </dgm:t>
    </dgm:pt>
    <dgm:pt modelId="{B785A869-04F7-44AE-B1EE-57B5C706CA91}">
      <dgm:prSet phldrT="[Text]"/>
      <dgm:spPr/>
      <dgm:t>
        <a:bodyPr/>
        <a:lstStyle/>
        <a:p>
          <a:r>
            <a:rPr lang="en-US" dirty="0" smtClean="0"/>
            <a:t>Coordination with SALCC  and States to Identify Contributors</a:t>
          </a:r>
        </a:p>
        <a:p>
          <a:r>
            <a:rPr lang="en-US" dirty="0" smtClean="0"/>
            <a:t>Include Recommendations</a:t>
          </a:r>
        </a:p>
        <a:p>
          <a:r>
            <a:rPr lang="en-US" dirty="0" smtClean="0"/>
            <a:t>For Drs. </a:t>
          </a:r>
          <a:r>
            <a:rPr lang="en-US" dirty="0" err="1" smtClean="0"/>
            <a:t>Pinsky</a:t>
          </a:r>
          <a:r>
            <a:rPr lang="en-US" dirty="0" smtClean="0"/>
            <a:t> and Grubich</a:t>
          </a:r>
        </a:p>
      </dgm:t>
    </dgm:pt>
    <dgm:pt modelId="{D6D4AAE8-186F-49C3-BE99-A7A248C717C1}" type="parTrans" cxnId="{0F18D532-D919-45A3-9B0B-D41192F514DC}">
      <dgm:prSet/>
      <dgm:spPr/>
      <dgm:t>
        <a:bodyPr/>
        <a:lstStyle/>
        <a:p>
          <a:endParaRPr lang="en-US"/>
        </a:p>
      </dgm:t>
    </dgm:pt>
    <dgm:pt modelId="{C0F6F79A-AD74-4DC4-AA1F-9F574FDE7EE2}" type="sibTrans" cxnId="{0F18D532-D919-45A3-9B0B-D41192F514DC}">
      <dgm:prSet/>
      <dgm:spPr/>
      <dgm:t>
        <a:bodyPr/>
        <a:lstStyle/>
        <a:p>
          <a:endParaRPr lang="en-US"/>
        </a:p>
      </dgm:t>
    </dgm:pt>
    <dgm:pt modelId="{2BFBBA90-7174-4CC2-99C2-F46F27F2F4AB}">
      <dgm:prSet/>
      <dgm:spPr/>
      <dgm:t>
        <a:bodyPr/>
        <a:lstStyle/>
        <a:p>
          <a:r>
            <a:rPr lang="en-US" dirty="0" smtClean="0"/>
            <a:t>Webinar Schedule</a:t>
          </a:r>
        </a:p>
        <a:p>
          <a:r>
            <a:rPr lang="en-US" dirty="0" smtClean="0"/>
            <a:t>Fall </a:t>
          </a:r>
          <a:r>
            <a:rPr lang="en-US" dirty="0" smtClean="0"/>
            <a:t>2014</a:t>
          </a:r>
        </a:p>
        <a:p>
          <a:r>
            <a:rPr lang="en-US" dirty="0" smtClean="0"/>
            <a:t>Spring 2015</a:t>
          </a:r>
          <a:endParaRPr lang="en-US" dirty="0"/>
        </a:p>
      </dgm:t>
    </dgm:pt>
    <dgm:pt modelId="{15D12447-DC41-4569-94AC-EEEA5F397709}" type="parTrans" cxnId="{DCA123BD-F31A-442E-B9FC-9354BAF32537}">
      <dgm:prSet/>
      <dgm:spPr/>
      <dgm:t>
        <a:bodyPr/>
        <a:lstStyle/>
        <a:p>
          <a:endParaRPr lang="en-US"/>
        </a:p>
      </dgm:t>
    </dgm:pt>
    <dgm:pt modelId="{EA5DC936-4E2C-4BCF-B8DD-5788442735D3}" type="sibTrans" cxnId="{DCA123BD-F31A-442E-B9FC-9354BAF32537}">
      <dgm:prSet/>
      <dgm:spPr/>
      <dgm:t>
        <a:bodyPr/>
        <a:lstStyle/>
        <a:p>
          <a:endParaRPr lang="en-US"/>
        </a:p>
      </dgm:t>
    </dgm:pt>
    <dgm:pt modelId="{C7A22BFF-A97B-4A7E-870F-B2A1CBB0113C}" type="pres">
      <dgm:prSet presAssocID="{02BF8CFE-A793-45B4-A433-2CD34F81CA27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66A169FC-BEC4-4AFD-9373-C9E7DB60402D}" type="pres">
      <dgm:prSet presAssocID="{B4685A71-AA27-4599-A255-E284A6DE4DBA}" presName="root" presStyleCnt="0"/>
      <dgm:spPr/>
    </dgm:pt>
    <dgm:pt modelId="{228AA48F-01B4-40C9-8620-5E7324E02223}" type="pres">
      <dgm:prSet presAssocID="{B4685A71-AA27-4599-A255-E284A6DE4DBA}" presName="rootComposite" presStyleCnt="0"/>
      <dgm:spPr/>
    </dgm:pt>
    <dgm:pt modelId="{FC179165-8E10-4EE7-AAA7-0C8539E37783}" type="pres">
      <dgm:prSet presAssocID="{B4685A71-AA27-4599-A255-E284A6DE4DBA}" presName="rootText" presStyleLbl="node1" presStyleIdx="0" presStyleCnt="3"/>
      <dgm:spPr/>
      <dgm:t>
        <a:bodyPr/>
        <a:lstStyle/>
        <a:p>
          <a:endParaRPr lang="en-US"/>
        </a:p>
      </dgm:t>
    </dgm:pt>
    <dgm:pt modelId="{BAA64EB0-9192-4B54-82D4-EBBAE75B2163}" type="pres">
      <dgm:prSet presAssocID="{B4685A71-AA27-4599-A255-E284A6DE4DBA}" presName="rootConnector" presStyleLbl="node1" presStyleIdx="0" presStyleCnt="3"/>
      <dgm:spPr/>
      <dgm:t>
        <a:bodyPr/>
        <a:lstStyle/>
        <a:p>
          <a:endParaRPr lang="en-US"/>
        </a:p>
      </dgm:t>
    </dgm:pt>
    <dgm:pt modelId="{F82C01DF-E38D-4B7E-B8E3-F189451DE681}" type="pres">
      <dgm:prSet presAssocID="{B4685A71-AA27-4599-A255-E284A6DE4DBA}" presName="childShape" presStyleCnt="0"/>
      <dgm:spPr/>
    </dgm:pt>
    <dgm:pt modelId="{6737BF87-77CF-4DED-BE19-CB0345016867}" type="pres">
      <dgm:prSet presAssocID="{F3137A3C-A654-4938-8234-C3047EFCFB07}" presName="Name13" presStyleLbl="parChTrans1D2" presStyleIdx="0" presStyleCnt="8"/>
      <dgm:spPr/>
    </dgm:pt>
    <dgm:pt modelId="{2B4F465F-693F-4A3F-BD39-A0A566F20C81}" type="pres">
      <dgm:prSet presAssocID="{26DC784C-4CC7-4E37-8E13-DB6703B9BE46}" presName="childText" presStyleLbl="bgAcc1" presStyleIdx="0" presStyleCnt="8" custScaleX="111313" custScaleY="11203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4DD219-8157-440E-8A1D-F47BD4CAC069}" type="pres">
      <dgm:prSet presAssocID="{F08FA1CA-FB5F-464D-8E66-97A8F19F7A4E}" presName="Name13" presStyleLbl="parChTrans1D2" presStyleIdx="1" presStyleCnt="8"/>
      <dgm:spPr/>
      <dgm:t>
        <a:bodyPr/>
        <a:lstStyle/>
        <a:p>
          <a:endParaRPr lang="en-US"/>
        </a:p>
      </dgm:t>
    </dgm:pt>
    <dgm:pt modelId="{DB7E32D6-3312-407C-90ED-33FBEECC7AF3}" type="pres">
      <dgm:prSet presAssocID="{BAEA07B3-E46F-4F78-A5B6-BA551AC15DB3}" presName="childText" presStyleLbl="bgAcc1" presStyleIdx="1" presStyleCnt="8" custScaleX="111313" custScaleY="11203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AD7836-EB8F-4F19-934D-38016FD46D20}" type="pres">
      <dgm:prSet presAssocID="{16292C93-BBCD-43AB-A0D6-C7243064713C}" presName="Name13" presStyleLbl="parChTrans1D2" presStyleIdx="2" presStyleCnt="8"/>
      <dgm:spPr/>
    </dgm:pt>
    <dgm:pt modelId="{5AE46123-404B-4404-81BD-1C1514EB147B}" type="pres">
      <dgm:prSet presAssocID="{9EA045B6-B037-4009-B4B9-D0EE85064A28}" presName="childText" presStyleLbl="bgAcc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28FBAA-83CD-4E17-BE07-D9EABE93F6D0}" type="pres">
      <dgm:prSet presAssocID="{2EBD9FED-E01B-4462-A6FC-04F30A3BB23B}" presName="root" presStyleCnt="0"/>
      <dgm:spPr/>
    </dgm:pt>
    <dgm:pt modelId="{0766F8E4-A293-476F-8A7F-5EDB19AB0FDE}" type="pres">
      <dgm:prSet presAssocID="{2EBD9FED-E01B-4462-A6FC-04F30A3BB23B}" presName="rootComposite" presStyleCnt="0"/>
      <dgm:spPr/>
    </dgm:pt>
    <dgm:pt modelId="{266E787A-A8D0-4AD3-9BE0-E49850C68206}" type="pres">
      <dgm:prSet presAssocID="{2EBD9FED-E01B-4462-A6FC-04F30A3BB23B}" presName="rootText" presStyleLbl="node1" presStyleIdx="1" presStyleCnt="3"/>
      <dgm:spPr/>
      <dgm:t>
        <a:bodyPr/>
        <a:lstStyle/>
        <a:p>
          <a:endParaRPr lang="en-US"/>
        </a:p>
      </dgm:t>
    </dgm:pt>
    <dgm:pt modelId="{12CB7D1F-2A17-4258-B5BA-EBA9702C9B03}" type="pres">
      <dgm:prSet presAssocID="{2EBD9FED-E01B-4462-A6FC-04F30A3BB23B}" presName="rootConnector" presStyleLbl="node1" presStyleIdx="1" presStyleCnt="3"/>
      <dgm:spPr/>
      <dgm:t>
        <a:bodyPr/>
        <a:lstStyle/>
        <a:p>
          <a:endParaRPr lang="en-US"/>
        </a:p>
      </dgm:t>
    </dgm:pt>
    <dgm:pt modelId="{23CAE64D-7E26-4E46-82C5-5A1BCB2ACC1D}" type="pres">
      <dgm:prSet presAssocID="{2EBD9FED-E01B-4462-A6FC-04F30A3BB23B}" presName="childShape" presStyleCnt="0"/>
      <dgm:spPr/>
    </dgm:pt>
    <dgm:pt modelId="{AB0E15CC-39D9-447E-9D3D-8A8BC7BF23CA}" type="pres">
      <dgm:prSet presAssocID="{D6D4AAE8-186F-49C3-BE99-A7A248C717C1}" presName="Name13" presStyleLbl="parChTrans1D2" presStyleIdx="3" presStyleCnt="8"/>
      <dgm:spPr/>
    </dgm:pt>
    <dgm:pt modelId="{73881BC1-41B0-465E-B291-7EB674C5341D}" type="pres">
      <dgm:prSet presAssocID="{B785A869-04F7-44AE-B1EE-57B5C706CA91}" presName="childText" presStyleLbl="bgAcc1" presStyleIdx="3" presStyleCnt="8" custScaleX="111313" custScaleY="11203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6AE0E1-14C2-4662-836B-1BD6711C69EC}" type="pres">
      <dgm:prSet presAssocID="{F31D4A6F-1E65-47FF-AE91-4D7E08D8F866}" presName="Name13" presStyleLbl="parChTrans1D2" presStyleIdx="4" presStyleCnt="8"/>
      <dgm:spPr/>
      <dgm:t>
        <a:bodyPr/>
        <a:lstStyle/>
        <a:p>
          <a:endParaRPr lang="en-US"/>
        </a:p>
      </dgm:t>
    </dgm:pt>
    <dgm:pt modelId="{A4A39B37-73B2-4129-9ED3-CD656A455D05}" type="pres">
      <dgm:prSet presAssocID="{4A707E72-0F44-4E6D-B9F9-875AA8076A85}" presName="childText" presStyleLbl="bgAcc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906129-568C-4031-B3F8-0973FA95A79B}" type="pres">
      <dgm:prSet presAssocID="{15D12447-DC41-4569-94AC-EEEA5F397709}" presName="Name13" presStyleLbl="parChTrans1D2" presStyleIdx="5" presStyleCnt="8"/>
      <dgm:spPr/>
    </dgm:pt>
    <dgm:pt modelId="{610EA288-D425-46D5-9D46-1497A1F9D10C}" type="pres">
      <dgm:prSet presAssocID="{2BFBBA90-7174-4CC2-99C2-F46F27F2F4AB}" presName="childText" presStyleLbl="bgAcc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C598CE-8258-414F-96B8-99CD4879C143}" type="pres">
      <dgm:prSet presAssocID="{2B4EC09C-F409-4222-90C0-53B65EB6CA8A}" presName="root" presStyleCnt="0"/>
      <dgm:spPr/>
    </dgm:pt>
    <dgm:pt modelId="{13235251-65C6-462F-8AB1-95690D5AEEA6}" type="pres">
      <dgm:prSet presAssocID="{2B4EC09C-F409-4222-90C0-53B65EB6CA8A}" presName="rootComposite" presStyleCnt="0"/>
      <dgm:spPr/>
    </dgm:pt>
    <dgm:pt modelId="{CBDFF2A3-9D0C-4B8E-B5BC-229E38C65C6A}" type="pres">
      <dgm:prSet presAssocID="{2B4EC09C-F409-4222-90C0-53B65EB6CA8A}" presName="rootText" presStyleLbl="node1" presStyleIdx="2" presStyleCnt="3"/>
      <dgm:spPr/>
      <dgm:t>
        <a:bodyPr/>
        <a:lstStyle/>
        <a:p>
          <a:endParaRPr lang="en-US"/>
        </a:p>
      </dgm:t>
    </dgm:pt>
    <dgm:pt modelId="{330E2943-1776-4E73-BB36-AE1DA6D52658}" type="pres">
      <dgm:prSet presAssocID="{2B4EC09C-F409-4222-90C0-53B65EB6CA8A}" presName="rootConnector" presStyleLbl="node1" presStyleIdx="2" presStyleCnt="3"/>
      <dgm:spPr/>
      <dgm:t>
        <a:bodyPr/>
        <a:lstStyle/>
        <a:p>
          <a:endParaRPr lang="en-US"/>
        </a:p>
      </dgm:t>
    </dgm:pt>
    <dgm:pt modelId="{110FE754-A041-461A-886C-266C01F2839A}" type="pres">
      <dgm:prSet presAssocID="{2B4EC09C-F409-4222-90C0-53B65EB6CA8A}" presName="childShape" presStyleCnt="0"/>
      <dgm:spPr/>
    </dgm:pt>
    <dgm:pt modelId="{FE1F7570-C825-459D-A862-BAB85F81440B}" type="pres">
      <dgm:prSet presAssocID="{E2F8DD1E-D0B4-462A-8B53-1068D54DFD11}" presName="Name13" presStyleLbl="parChTrans1D2" presStyleIdx="6" presStyleCnt="8"/>
      <dgm:spPr/>
    </dgm:pt>
    <dgm:pt modelId="{C4770D20-6088-4E6E-87DC-F9EAA2EB61EB}" type="pres">
      <dgm:prSet presAssocID="{0A15679A-D5E4-4718-AF68-2294645956AC}" presName="childText" presStyleLbl="bgAcc1" presStyleIdx="6" presStyleCnt="8" custScaleX="111313" custScaleY="11203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B95967-5D22-4B3C-A363-5B97D0B128EA}" type="pres">
      <dgm:prSet presAssocID="{853A2DF8-064E-4F35-9D0A-06512F4533E2}" presName="Name13" presStyleLbl="parChTrans1D2" presStyleIdx="7" presStyleCnt="8"/>
      <dgm:spPr/>
    </dgm:pt>
    <dgm:pt modelId="{FD31BE8F-D7E3-4E41-9E6B-F2169F6E86CF}" type="pres">
      <dgm:prSet presAssocID="{FEFB3DF9-0FD0-4422-BB99-6C93A17618AB}" presName="childText" presStyleLbl="bgAcc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B679E96-6CB8-4C3C-9B19-F6DA7603F30F}" type="presOf" srcId="{853A2DF8-064E-4F35-9D0A-06512F4533E2}" destId="{30B95967-5D22-4B3C-A363-5B97D0B128EA}" srcOrd="0" destOrd="0" presId="urn:microsoft.com/office/officeart/2005/8/layout/hierarchy3"/>
    <dgm:cxn modelId="{1D097EF0-FFB0-40B1-B07E-427F1E656440}" srcId="{2B4EC09C-F409-4222-90C0-53B65EB6CA8A}" destId="{FEFB3DF9-0FD0-4422-BB99-6C93A17618AB}" srcOrd="1" destOrd="0" parTransId="{853A2DF8-064E-4F35-9D0A-06512F4533E2}" sibTransId="{12001BCB-AD33-4E11-99E6-0D8617AF3165}"/>
    <dgm:cxn modelId="{0AE8330E-8585-4358-A603-AD8F9E41997F}" type="presOf" srcId="{F31D4A6F-1E65-47FF-AE91-4D7E08D8F866}" destId="{A46AE0E1-14C2-4662-836B-1BD6711C69EC}" srcOrd="0" destOrd="0" presId="urn:microsoft.com/office/officeart/2005/8/layout/hierarchy3"/>
    <dgm:cxn modelId="{F5CBB615-6192-42F2-BAE4-F22E71436984}" srcId="{02BF8CFE-A793-45B4-A433-2CD34F81CA27}" destId="{B4685A71-AA27-4599-A255-E284A6DE4DBA}" srcOrd="0" destOrd="0" parTransId="{93D43790-7B2D-44D6-9110-19047775B962}" sibTransId="{D06A743D-FA68-435D-BB93-708DEC09B5AF}"/>
    <dgm:cxn modelId="{2C631CC5-D0A3-4BE0-8524-544AF593C279}" type="presOf" srcId="{D6D4AAE8-186F-49C3-BE99-A7A248C717C1}" destId="{AB0E15CC-39D9-447E-9D3D-8A8BC7BF23CA}" srcOrd="0" destOrd="0" presId="urn:microsoft.com/office/officeart/2005/8/layout/hierarchy3"/>
    <dgm:cxn modelId="{309BD16B-5DC8-4268-B1CE-AD9E938F579B}" type="presOf" srcId="{B4685A71-AA27-4599-A255-E284A6DE4DBA}" destId="{BAA64EB0-9192-4B54-82D4-EBBAE75B2163}" srcOrd="1" destOrd="0" presId="urn:microsoft.com/office/officeart/2005/8/layout/hierarchy3"/>
    <dgm:cxn modelId="{75CC0711-F07D-44AB-9879-8ABDFFFF816C}" type="presOf" srcId="{16292C93-BBCD-43AB-A0D6-C7243064713C}" destId="{42AD7836-EB8F-4F19-934D-38016FD46D20}" srcOrd="0" destOrd="0" presId="urn:microsoft.com/office/officeart/2005/8/layout/hierarchy3"/>
    <dgm:cxn modelId="{DCA123BD-F31A-442E-B9FC-9354BAF32537}" srcId="{2EBD9FED-E01B-4462-A6FC-04F30A3BB23B}" destId="{2BFBBA90-7174-4CC2-99C2-F46F27F2F4AB}" srcOrd="2" destOrd="0" parTransId="{15D12447-DC41-4569-94AC-EEEA5F397709}" sibTransId="{EA5DC936-4E2C-4BCF-B8DD-5788442735D3}"/>
    <dgm:cxn modelId="{C717758D-8423-45E5-BED8-3B939B00D6B3}" srcId="{2B4EC09C-F409-4222-90C0-53B65EB6CA8A}" destId="{0A15679A-D5E4-4718-AF68-2294645956AC}" srcOrd="0" destOrd="0" parTransId="{E2F8DD1E-D0B4-462A-8B53-1068D54DFD11}" sibTransId="{084A0712-0717-4E8D-9D48-223C08C24AE5}"/>
    <dgm:cxn modelId="{2B87A79B-65AD-4217-BD81-F91B707810C1}" type="presOf" srcId="{B785A869-04F7-44AE-B1EE-57B5C706CA91}" destId="{73881BC1-41B0-465E-B291-7EB674C5341D}" srcOrd="0" destOrd="0" presId="urn:microsoft.com/office/officeart/2005/8/layout/hierarchy3"/>
    <dgm:cxn modelId="{6A61D854-DBC4-479D-A6F4-61C5449CD6EE}" srcId="{B4685A71-AA27-4599-A255-E284A6DE4DBA}" destId="{26DC784C-4CC7-4E37-8E13-DB6703B9BE46}" srcOrd="0" destOrd="0" parTransId="{F3137A3C-A654-4938-8234-C3047EFCFB07}" sibTransId="{99CB1A23-2550-46D4-AA9F-67BA87422A9D}"/>
    <dgm:cxn modelId="{131AFC66-A0A2-417C-8C0E-02C4ACFB446E}" type="presOf" srcId="{02BF8CFE-A793-45B4-A433-2CD34F81CA27}" destId="{C7A22BFF-A97B-4A7E-870F-B2A1CBB0113C}" srcOrd="0" destOrd="0" presId="urn:microsoft.com/office/officeart/2005/8/layout/hierarchy3"/>
    <dgm:cxn modelId="{8EAB05CC-05FE-4F3E-9212-5DAA2DEC6032}" srcId="{02BF8CFE-A793-45B4-A433-2CD34F81CA27}" destId="{2EBD9FED-E01B-4462-A6FC-04F30A3BB23B}" srcOrd="1" destOrd="0" parTransId="{AAF12D60-A275-48B5-9D67-58AF47C1F524}" sibTransId="{AE196B1C-FC75-4E4C-812A-5756DE83DC4B}"/>
    <dgm:cxn modelId="{0DEAF9A8-085F-4105-9C71-7F12E5B3DF76}" type="presOf" srcId="{BAEA07B3-E46F-4F78-A5B6-BA551AC15DB3}" destId="{DB7E32D6-3312-407C-90ED-33FBEECC7AF3}" srcOrd="0" destOrd="0" presId="urn:microsoft.com/office/officeart/2005/8/layout/hierarchy3"/>
    <dgm:cxn modelId="{F3730F4B-A40A-4BEF-9137-658B3D058E6C}" type="presOf" srcId="{26DC784C-4CC7-4E37-8E13-DB6703B9BE46}" destId="{2B4F465F-693F-4A3F-BD39-A0A566F20C81}" srcOrd="0" destOrd="0" presId="urn:microsoft.com/office/officeart/2005/8/layout/hierarchy3"/>
    <dgm:cxn modelId="{E2641183-8D80-4759-9064-59BB2F21C540}" type="presOf" srcId="{E2F8DD1E-D0B4-462A-8B53-1068D54DFD11}" destId="{FE1F7570-C825-459D-A862-BAB85F81440B}" srcOrd="0" destOrd="0" presId="urn:microsoft.com/office/officeart/2005/8/layout/hierarchy3"/>
    <dgm:cxn modelId="{C36F5710-A55D-4EA2-8AA4-EAE92E82A9D3}" type="presOf" srcId="{F3137A3C-A654-4938-8234-C3047EFCFB07}" destId="{6737BF87-77CF-4DED-BE19-CB0345016867}" srcOrd="0" destOrd="0" presId="urn:microsoft.com/office/officeart/2005/8/layout/hierarchy3"/>
    <dgm:cxn modelId="{E2EEC9D2-1D0C-41B0-A0DE-6AEBA2D7D2DF}" type="presOf" srcId="{2B4EC09C-F409-4222-90C0-53B65EB6CA8A}" destId="{330E2943-1776-4E73-BB36-AE1DA6D52658}" srcOrd="1" destOrd="0" presId="urn:microsoft.com/office/officeart/2005/8/layout/hierarchy3"/>
    <dgm:cxn modelId="{A35FE383-AD38-448E-B2F8-388A07D92F9E}" type="presOf" srcId="{9EA045B6-B037-4009-B4B9-D0EE85064A28}" destId="{5AE46123-404B-4404-81BD-1C1514EB147B}" srcOrd="0" destOrd="0" presId="urn:microsoft.com/office/officeart/2005/8/layout/hierarchy3"/>
    <dgm:cxn modelId="{D0E0BE3B-0FA0-4844-B34C-FA20092F7B2E}" type="presOf" srcId="{15D12447-DC41-4569-94AC-EEEA5F397709}" destId="{CB906129-568C-4031-B3F8-0973FA95A79B}" srcOrd="0" destOrd="0" presId="urn:microsoft.com/office/officeart/2005/8/layout/hierarchy3"/>
    <dgm:cxn modelId="{B75582D5-E264-421C-8294-540B351994B3}" srcId="{B4685A71-AA27-4599-A255-E284A6DE4DBA}" destId="{BAEA07B3-E46F-4F78-A5B6-BA551AC15DB3}" srcOrd="1" destOrd="0" parTransId="{F08FA1CA-FB5F-464D-8E66-97A8F19F7A4E}" sibTransId="{C9F62A08-10E2-481E-BC98-A8F50D3F4517}"/>
    <dgm:cxn modelId="{8157773C-010E-4C3A-857C-1F354113810A}" type="presOf" srcId="{0A15679A-D5E4-4718-AF68-2294645956AC}" destId="{C4770D20-6088-4E6E-87DC-F9EAA2EB61EB}" srcOrd="0" destOrd="0" presId="urn:microsoft.com/office/officeart/2005/8/layout/hierarchy3"/>
    <dgm:cxn modelId="{FBE1E15B-AFF4-481F-992B-2D4274E0B0A1}" type="presOf" srcId="{2B4EC09C-F409-4222-90C0-53B65EB6CA8A}" destId="{CBDFF2A3-9D0C-4B8E-B5BC-229E38C65C6A}" srcOrd="0" destOrd="0" presId="urn:microsoft.com/office/officeart/2005/8/layout/hierarchy3"/>
    <dgm:cxn modelId="{E3A1337B-A7D3-40BC-B112-B5183F74F401}" srcId="{B4685A71-AA27-4599-A255-E284A6DE4DBA}" destId="{9EA045B6-B037-4009-B4B9-D0EE85064A28}" srcOrd="2" destOrd="0" parTransId="{16292C93-BBCD-43AB-A0D6-C7243064713C}" sibTransId="{C7D52C79-D05D-44BB-B52E-A3F1513CF555}"/>
    <dgm:cxn modelId="{9ECD765A-1F39-4FD9-86B6-7E1BC3304321}" type="presOf" srcId="{2BFBBA90-7174-4CC2-99C2-F46F27F2F4AB}" destId="{610EA288-D425-46D5-9D46-1497A1F9D10C}" srcOrd="0" destOrd="0" presId="urn:microsoft.com/office/officeart/2005/8/layout/hierarchy3"/>
    <dgm:cxn modelId="{6C233FAE-8B10-486F-87D3-14D2AFD88A96}" srcId="{2EBD9FED-E01B-4462-A6FC-04F30A3BB23B}" destId="{4A707E72-0F44-4E6D-B9F9-875AA8076A85}" srcOrd="1" destOrd="0" parTransId="{F31D4A6F-1E65-47FF-AE91-4D7E08D8F866}" sibTransId="{DAAE3733-38AA-41BD-81F0-201E7375D080}"/>
    <dgm:cxn modelId="{52E3CA35-CE74-4C71-867B-EB3359F09CB7}" type="presOf" srcId="{B4685A71-AA27-4599-A255-E284A6DE4DBA}" destId="{FC179165-8E10-4EE7-AAA7-0C8539E37783}" srcOrd="0" destOrd="0" presId="urn:microsoft.com/office/officeart/2005/8/layout/hierarchy3"/>
    <dgm:cxn modelId="{6CC725EB-8184-489E-8E9B-1013BB7DE6CD}" type="presOf" srcId="{4A707E72-0F44-4E6D-B9F9-875AA8076A85}" destId="{A4A39B37-73B2-4129-9ED3-CD656A455D05}" srcOrd="0" destOrd="0" presId="urn:microsoft.com/office/officeart/2005/8/layout/hierarchy3"/>
    <dgm:cxn modelId="{21A91850-8C96-4417-9090-5F19734680BE}" type="presOf" srcId="{F08FA1CA-FB5F-464D-8E66-97A8F19F7A4E}" destId="{ED4DD219-8157-440E-8A1D-F47BD4CAC069}" srcOrd="0" destOrd="0" presId="urn:microsoft.com/office/officeart/2005/8/layout/hierarchy3"/>
    <dgm:cxn modelId="{0F18D532-D919-45A3-9B0B-D41192F514DC}" srcId="{2EBD9FED-E01B-4462-A6FC-04F30A3BB23B}" destId="{B785A869-04F7-44AE-B1EE-57B5C706CA91}" srcOrd="0" destOrd="0" parTransId="{D6D4AAE8-186F-49C3-BE99-A7A248C717C1}" sibTransId="{C0F6F79A-AD74-4DC4-AA1F-9F574FDE7EE2}"/>
    <dgm:cxn modelId="{7D39E2E2-8821-4B3C-B6B5-FFCE3DFE5D1B}" type="presOf" srcId="{FEFB3DF9-0FD0-4422-BB99-6C93A17618AB}" destId="{FD31BE8F-D7E3-4E41-9E6B-F2169F6E86CF}" srcOrd="0" destOrd="0" presId="urn:microsoft.com/office/officeart/2005/8/layout/hierarchy3"/>
    <dgm:cxn modelId="{3702941E-8E3E-4F6E-83CE-90872873C0C7}" type="presOf" srcId="{2EBD9FED-E01B-4462-A6FC-04F30A3BB23B}" destId="{12CB7D1F-2A17-4258-B5BA-EBA9702C9B03}" srcOrd="1" destOrd="0" presId="urn:microsoft.com/office/officeart/2005/8/layout/hierarchy3"/>
    <dgm:cxn modelId="{71E79628-9D95-4723-8DC0-40F6A73F8356}" type="presOf" srcId="{2EBD9FED-E01B-4462-A6FC-04F30A3BB23B}" destId="{266E787A-A8D0-4AD3-9BE0-E49850C68206}" srcOrd="0" destOrd="0" presId="urn:microsoft.com/office/officeart/2005/8/layout/hierarchy3"/>
    <dgm:cxn modelId="{1B909315-A6FC-4E8D-8C8F-5B94683DFD04}" srcId="{02BF8CFE-A793-45B4-A433-2CD34F81CA27}" destId="{2B4EC09C-F409-4222-90C0-53B65EB6CA8A}" srcOrd="2" destOrd="0" parTransId="{27ADD0F1-806D-42E3-BFF0-64A4DA505D2D}" sibTransId="{10673097-0972-4E0D-8EB3-A0B88ABEC6D8}"/>
    <dgm:cxn modelId="{E3D731FC-0510-49B5-838B-BC6449CB64A4}" type="presParOf" srcId="{C7A22BFF-A97B-4A7E-870F-B2A1CBB0113C}" destId="{66A169FC-BEC4-4AFD-9373-C9E7DB60402D}" srcOrd="0" destOrd="0" presId="urn:microsoft.com/office/officeart/2005/8/layout/hierarchy3"/>
    <dgm:cxn modelId="{E6A9FFB3-44FF-4D3F-839E-8D25C558D330}" type="presParOf" srcId="{66A169FC-BEC4-4AFD-9373-C9E7DB60402D}" destId="{228AA48F-01B4-40C9-8620-5E7324E02223}" srcOrd="0" destOrd="0" presId="urn:microsoft.com/office/officeart/2005/8/layout/hierarchy3"/>
    <dgm:cxn modelId="{F2C75701-BE3E-4699-922C-C7D5FE7D95C4}" type="presParOf" srcId="{228AA48F-01B4-40C9-8620-5E7324E02223}" destId="{FC179165-8E10-4EE7-AAA7-0C8539E37783}" srcOrd="0" destOrd="0" presId="urn:microsoft.com/office/officeart/2005/8/layout/hierarchy3"/>
    <dgm:cxn modelId="{07FDA1A2-EFBC-49C5-8764-591755413005}" type="presParOf" srcId="{228AA48F-01B4-40C9-8620-5E7324E02223}" destId="{BAA64EB0-9192-4B54-82D4-EBBAE75B2163}" srcOrd="1" destOrd="0" presId="urn:microsoft.com/office/officeart/2005/8/layout/hierarchy3"/>
    <dgm:cxn modelId="{0DC869A3-6E00-4E18-8C54-4AAAA39935EE}" type="presParOf" srcId="{66A169FC-BEC4-4AFD-9373-C9E7DB60402D}" destId="{F82C01DF-E38D-4B7E-B8E3-F189451DE681}" srcOrd="1" destOrd="0" presId="urn:microsoft.com/office/officeart/2005/8/layout/hierarchy3"/>
    <dgm:cxn modelId="{EFCAA141-9AF9-47C4-8442-CE8D2422910D}" type="presParOf" srcId="{F82C01DF-E38D-4B7E-B8E3-F189451DE681}" destId="{6737BF87-77CF-4DED-BE19-CB0345016867}" srcOrd="0" destOrd="0" presId="urn:microsoft.com/office/officeart/2005/8/layout/hierarchy3"/>
    <dgm:cxn modelId="{A570027C-46FD-438A-9FB6-1106887DCA94}" type="presParOf" srcId="{F82C01DF-E38D-4B7E-B8E3-F189451DE681}" destId="{2B4F465F-693F-4A3F-BD39-A0A566F20C81}" srcOrd="1" destOrd="0" presId="urn:microsoft.com/office/officeart/2005/8/layout/hierarchy3"/>
    <dgm:cxn modelId="{AD5E48D7-087F-4765-8A81-887420DA9E8F}" type="presParOf" srcId="{F82C01DF-E38D-4B7E-B8E3-F189451DE681}" destId="{ED4DD219-8157-440E-8A1D-F47BD4CAC069}" srcOrd="2" destOrd="0" presId="urn:microsoft.com/office/officeart/2005/8/layout/hierarchy3"/>
    <dgm:cxn modelId="{828FA5C6-3140-4A98-B133-0829B2D743A6}" type="presParOf" srcId="{F82C01DF-E38D-4B7E-B8E3-F189451DE681}" destId="{DB7E32D6-3312-407C-90ED-33FBEECC7AF3}" srcOrd="3" destOrd="0" presId="urn:microsoft.com/office/officeart/2005/8/layout/hierarchy3"/>
    <dgm:cxn modelId="{47414FEF-103F-4F02-8478-E3E483E87900}" type="presParOf" srcId="{F82C01DF-E38D-4B7E-B8E3-F189451DE681}" destId="{42AD7836-EB8F-4F19-934D-38016FD46D20}" srcOrd="4" destOrd="0" presId="urn:microsoft.com/office/officeart/2005/8/layout/hierarchy3"/>
    <dgm:cxn modelId="{5E455033-EC6C-475B-B194-64F80B0B25C2}" type="presParOf" srcId="{F82C01DF-E38D-4B7E-B8E3-F189451DE681}" destId="{5AE46123-404B-4404-81BD-1C1514EB147B}" srcOrd="5" destOrd="0" presId="urn:microsoft.com/office/officeart/2005/8/layout/hierarchy3"/>
    <dgm:cxn modelId="{09FE6D83-6282-478A-B13E-E47478C44614}" type="presParOf" srcId="{C7A22BFF-A97B-4A7E-870F-B2A1CBB0113C}" destId="{9A28FBAA-83CD-4E17-BE07-D9EABE93F6D0}" srcOrd="1" destOrd="0" presId="urn:microsoft.com/office/officeart/2005/8/layout/hierarchy3"/>
    <dgm:cxn modelId="{9FE09BDD-8B4A-4BE5-A941-B6CF86F7A68D}" type="presParOf" srcId="{9A28FBAA-83CD-4E17-BE07-D9EABE93F6D0}" destId="{0766F8E4-A293-476F-8A7F-5EDB19AB0FDE}" srcOrd="0" destOrd="0" presId="urn:microsoft.com/office/officeart/2005/8/layout/hierarchy3"/>
    <dgm:cxn modelId="{929F1DF6-BB56-4682-AFE0-097AEE8CF388}" type="presParOf" srcId="{0766F8E4-A293-476F-8A7F-5EDB19AB0FDE}" destId="{266E787A-A8D0-4AD3-9BE0-E49850C68206}" srcOrd="0" destOrd="0" presId="urn:microsoft.com/office/officeart/2005/8/layout/hierarchy3"/>
    <dgm:cxn modelId="{D9A87B18-BC9B-4758-B2B3-22928C1AFF9C}" type="presParOf" srcId="{0766F8E4-A293-476F-8A7F-5EDB19AB0FDE}" destId="{12CB7D1F-2A17-4258-B5BA-EBA9702C9B03}" srcOrd="1" destOrd="0" presId="urn:microsoft.com/office/officeart/2005/8/layout/hierarchy3"/>
    <dgm:cxn modelId="{9AD79520-83CD-451C-9833-B9783FD5DE22}" type="presParOf" srcId="{9A28FBAA-83CD-4E17-BE07-D9EABE93F6D0}" destId="{23CAE64D-7E26-4E46-82C5-5A1BCB2ACC1D}" srcOrd="1" destOrd="0" presId="urn:microsoft.com/office/officeart/2005/8/layout/hierarchy3"/>
    <dgm:cxn modelId="{35230580-E3A3-4807-BB05-5F7829EBE5E2}" type="presParOf" srcId="{23CAE64D-7E26-4E46-82C5-5A1BCB2ACC1D}" destId="{AB0E15CC-39D9-447E-9D3D-8A8BC7BF23CA}" srcOrd="0" destOrd="0" presId="urn:microsoft.com/office/officeart/2005/8/layout/hierarchy3"/>
    <dgm:cxn modelId="{A716B7D4-7C33-40FC-9002-87F4975723F9}" type="presParOf" srcId="{23CAE64D-7E26-4E46-82C5-5A1BCB2ACC1D}" destId="{73881BC1-41B0-465E-B291-7EB674C5341D}" srcOrd="1" destOrd="0" presId="urn:microsoft.com/office/officeart/2005/8/layout/hierarchy3"/>
    <dgm:cxn modelId="{679B3C2B-C091-4CEA-B229-9B2F2D25FF3C}" type="presParOf" srcId="{23CAE64D-7E26-4E46-82C5-5A1BCB2ACC1D}" destId="{A46AE0E1-14C2-4662-836B-1BD6711C69EC}" srcOrd="2" destOrd="0" presId="urn:microsoft.com/office/officeart/2005/8/layout/hierarchy3"/>
    <dgm:cxn modelId="{2DD6DE91-D454-4EF8-B3BC-CC5211E69B09}" type="presParOf" srcId="{23CAE64D-7E26-4E46-82C5-5A1BCB2ACC1D}" destId="{A4A39B37-73B2-4129-9ED3-CD656A455D05}" srcOrd="3" destOrd="0" presId="urn:microsoft.com/office/officeart/2005/8/layout/hierarchy3"/>
    <dgm:cxn modelId="{C8F3F82C-14FE-4850-8667-F759DD9A3819}" type="presParOf" srcId="{23CAE64D-7E26-4E46-82C5-5A1BCB2ACC1D}" destId="{CB906129-568C-4031-B3F8-0973FA95A79B}" srcOrd="4" destOrd="0" presId="urn:microsoft.com/office/officeart/2005/8/layout/hierarchy3"/>
    <dgm:cxn modelId="{14811F5D-544A-46B4-A34F-10FD2E0C908A}" type="presParOf" srcId="{23CAE64D-7E26-4E46-82C5-5A1BCB2ACC1D}" destId="{610EA288-D425-46D5-9D46-1497A1F9D10C}" srcOrd="5" destOrd="0" presId="urn:microsoft.com/office/officeart/2005/8/layout/hierarchy3"/>
    <dgm:cxn modelId="{BED8F267-C3D4-4309-8CD8-9F5DE16AD3F3}" type="presParOf" srcId="{C7A22BFF-A97B-4A7E-870F-B2A1CBB0113C}" destId="{6EC598CE-8258-414F-96B8-99CD4879C143}" srcOrd="2" destOrd="0" presId="urn:microsoft.com/office/officeart/2005/8/layout/hierarchy3"/>
    <dgm:cxn modelId="{D1DFA9DA-2D91-4F7E-9EAA-88AC1A55DBDF}" type="presParOf" srcId="{6EC598CE-8258-414F-96B8-99CD4879C143}" destId="{13235251-65C6-462F-8AB1-95690D5AEEA6}" srcOrd="0" destOrd="0" presId="urn:microsoft.com/office/officeart/2005/8/layout/hierarchy3"/>
    <dgm:cxn modelId="{1D225B8F-7347-4D7B-877D-16A0720F9E59}" type="presParOf" srcId="{13235251-65C6-462F-8AB1-95690D5AEEA6}" destId="{CBDFF2A3-9D0C-4B8E-B5BC-229E38C65C6A}" srcOrd="0" destOrd="0" presId="urn:microsoft.com/office/officeart/2005/8/layout/hierarchy3"/>
    <dgm:cxn modelId="{D89B0DE8-E6D2-4DDD-9EEE-ABAA628387DF}" type="presParOf" srcId="{13235251-65C6-462F-8AB1-95690D5AEEA6}" destId="{330E2943-1776-4E73-BB36-AE1DA6D52658}" srcOrd="1" destOrd="0" presId="urn:microsoft.com/office/officeart/2005/8/layout/hierarchy3"/>
    <dgm:cxn modelId="{152EE968-53A2-4225-ACC1-4C0D4C3887F1}" type="presParOf" srcId="{6EC598CE-8258-414F-96B8-99CD4879C143}" destId="{110FE754-A041-461A-886C-266C01F2839A}" srcOrd="1" destOrd="0" presId="urn:microsoft.com/office/officeart/2005/8/layout/hierarchy3"/>
    <dgm:cxn modelId="{2340606C-1F9D-4174-8E68-28A465E43C5C}" type="presParOf" srcId="{110FE754-A041-461A-886C-266C01F2839A}" destId="{FE1F7570-C825-459D-A862-BAB85F81440B}" srcOrd="0" destOrd="0" presId="urn:microsoft.com/office/officeart/2005/8/layout/hierarchy3"/>
    <dgm:cxn modelId="{26873C0E-FC7D-468B-89A6-27CD95A88C34}" type="presParOf" srcId="{110FE754-A041-461A-886C-266C01F2839A}" destId="{C4770D20-6088-4E6E-87DC-F9EAA2EB61EB}" srcOrd="1" destOrd="0" presId="urn:microsoft.com/office/officeart/2005/8/layout/hierarchy3"/>
    <dgm:cxn modelId="{83184E27-7080-40B4-A277-2971AD3357AF}" type="presParOf" srcId="{110FE754-A041-461A-886C-266C01F2839A}" destId="{30B95967-5D22-4B3C-A363-5B97D0B128EA}" srcOrd="2" destOrd="0" presId="urn:microsoft.com/office/officeart/2005/8/layout/hierarchy3"/>
    <dgm:cxn modelId="{D67E8A96-21DC-487E-9557-C4C7817CCB5D}" type="presParOf" srcId="{110FE754-A041-461A-886C-266C01F2839A}" destId="{FD31BE8F-D7E3-4E41-9E6B-F2169F6E86CF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179165-8E10-4EE7-AAA7-0C8539E37783}">
      <dsp:nvSpPr>
        <dsp:cNvPr id="0" name=""/>
        <dsp:cNvSpPr/>
      </dsp:nvSpPr>
      <dsp:spPr>
        <a:xfrm>
          <a:off x="436433" y="642"/>
          <a:ext cx="1532743" cy="76637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Bottom Habitat </a:t>
          </a:r>
          <a:endParaRPr lang="en-US" sz="1800" kern="1200" dirty="0"/>
        </a:p>
      </dsp:txBody>
      <dsp:txXfrm>
        <a:off x="458879" y="23088"/>
        <a:ext cx="1487851" cy="721479"/>
      </dsp:txXfrm>
    </dsp:sp>
    <dsp:sp modelId="{7C957589-C21E-40D7-869B-7EBE7940A7C3}">
      <dsp:nvSpPr>
        <dsp:cNvPr id="0" name=""/>
        <dsp:cNvSpPr/>
      </dsp:nvSpPr>
      <dsp:spPr>
        <a:xfrm>
          <a:off x="589708" y="767014"/>
          <a:ext cx="153274" cy="5747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4778"/>
              </a:lnTo>
              <a:lnTo>
                <a:pt x="153274" y="57477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E7F9DD-85A4-4C62-AAAD-B921EB063B93}">
      <dsp:nvSpPr>
        <dsp:cNvPr id="0" name=""/>
        <dsp:cNvSpPr/>
      </dsp:nvSpPr>
      <dsp:spPr>
        <a:xfrm>
          <a:off x="742982" y="958607"/>
          <a:ext cx="1226194" cy="76637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Habitat AP State-Sub Panels Review Revise Core Team Members</a:t>
          </a:r>
          <a:endParaRPr lang="en-US" sz="900" kern="1200" dirty="0"/>
        </a:p>
      </dsp:txBody>
      <dsp:txXfrm>
        <a:off x="765428" y="981053"/>
        <a:ext cx="1181302" cy="721479"/>
      </dsp:txXfrm>
    </dsp:sp>
    <dsp:sp modelId="{ED4DD219-8157-440E-8A1D-F47BD4CAC069}">
      <dsp:nvSpPr>
        <dsp:cNvPr id="0" name=""/>
        <dsp:cNvSpPr/>
      </dsp:nvSpPr>
      <dsp:spPr>
        <a:xfrm>
          <a:off x="589708" y="767014"/>
          <a:ext cx="153274" cy="15788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78867"/>
              </a:lnTo>
              <a:lnTo>
                <a:pt x="153274" y="157886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7E32D6-3312-407C-90ED-33FBEECC7AF3}">
      <dsp:nvSpPr>
        <dsp:cNvPr id="0" name=""/>
        <dsp:cNvSpPr/>
      </dsp:nvSpPr>
      <dsp:spPr>
        <a:xfrm>
          <a:off x="742982" y="1916572"/>
          <a:ext cx="1364914" cy="8586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Members  Appointed by State AP Chairs,  GSAA HE IATT, SARP and SALCC Participants</a:t>
          </a:r>
          <a:endParaRPr lang="en-US" sz="900" kern="1200" dirty="0"/>
        </a:p>
      </dsp:txBody>
      <dsp:txXfrm>
        <a:off x="768130" y="1941720"/>
        <a:ext cx="1314618" cy="808324"/>
      </dsp:txXfrm>
    </dsp:sp>
    <dsp:sp modelId="{DBFB5A79-87D4-48EE-B491-0F9EAA0C8156}">
      <dsp:nvSpPr>
        <dsp:cNvPr id="0" name=""/>
        <dsp:cNvSpPr/>
      </dsp:nvSpPr>
      <dsp:spPr>
        <a:xfrm>
          <a:off x="589708" y="767014"/>
          <a:ext cx="153274" cy="25829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82956"/>
              </a:lnTo>
              <a:lnTo>
                <a:pt x="153274" y="258295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1B633F-EA44-4B18-8544-362AE5D1BF9F}">
      <dsp:nvSpPr>
        <dsp:cNvPr id="0" name=""/>
        <dsp:cNvSpPr/>
      </dsp:nvSpPr>
      <dsp:spPr>
        <a:xfrm>
          <a:off x="742982" y="2966785"/>
          <a:ext cx="1226194" cy="76637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Webinar Schedule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Fall </a:t>
          </a:r>
          <a:r>
            <a:rPr lang="en-US" sz="900" kern="1200" dirty="0" smtClean="0"/>
            <a:t>2014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Spring 2015</a:t>
          </a:r>
          <a:endParaRPr lang="en-US" sz="900" kern="1200" dirty="0"/>
        </a:p>
      </dsp:txBody>
      <dsp:txXfrm>
        <a:off x="765428" y="2989231"/>
        <a:ext cx="1181302" cy="721479"/>
      </dsp:txXfrm>
    </dsp:sp>
    <dsp:sp modelId="{266E787A-A8D0-4AD3-9BE0-E49850C68206}">
      <dsp:nvSpPr>
        <dsp:cNvPr id="0" name=""/>
        <dsp:cNvSpPr/>
      </dsp:nvSpPr>
      <dsp:spPr>
        <a:xfrm>
          <a:off x="2352363" y="642"/>
          <a:ext cx="1532743" cy="76637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Artificial Reefs</a:t>
          </a:r>
          <a:endParaRPr lang="en-US" sz="1800" kern="1200" dirty="0"/>
        </a:p>
      </dsp:txBody>
      <dsp:txXfrm>
        <a:off x="2374809" y="23088"/>
        <a:ext cx="1487851" cy="721479"/>
      </dsp:txXfrm>
    </dsp:sp>
    <dsp:sp modelId="{F303FBA6-0569-4882-838E-36133670802A}">
      <dsp:nvSpPr>
        <dsp:cNvPr id="0" name=""/>
        <dsp:cNvSpPr/>
      </dsp:nvSpPr>
      <dsp:spPr>
        <a:xfrm>
          <a:off x="2505637" y="767014"/>
          <a:ext cx="153274" cy="5747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4778"/>
              </a:lnTo>
              <a:lnTo>
                <a:pt x="153274" y="57477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1BA615-81B2-4821-B6C7-C05EA97463D7}">
      <dsp:nvSpPr>
        <dsp:cNvPr id="0" name=""/>
        <dsp:cNvSpPr/>
      </dsp:nvSpPr>
      <dsp:spPr>
        <a:xfrm>
          <a:off x="2658912" y="958607"/>
          <a:ext cx="1226194" cy="76637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Habitat AP State-Sub Panels Review Revise Core Team Members</a:t>
          </a:r>
          <a:endParaRPr lang="en-US" sz="900" kern="1200" dirty="0"/>
        </a:p>
      </dsp:txBody>
      <dsp:txXfrm>
        <a:off x="2681358" y="981053"/>
        <a:ext cx="1181302" cy="721479"/>
      </dsp:txXfrm>
    </dsp:sp>
    <dsp:sp modelId="{A46AE0E1-14C2-4662-836B-1BD6711C69EC}">
      <dsp:nvSpPr>
        <dsp:cNvPr id="0" name=""/>
        <dsp:cNvSpPr/>
      </dsp:nvSpPr>
      <dsp:spPr>
        <a:xfrm>
          <a:off x="2505637" y="767014"/>
          <a:ext cx="153274" cy="15327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32743"/>
              </a:lnTo>
              <a:lnTo>
                <a:pt x="153274" y="153274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A39B37-73B2-4129-9ED3-CD656A455D05}">
      <dsp:nvSpPr>
        <dsp:cNvPr id="0" name=""/>
        <dsp:cNvSpPr/>
      </dsp:nvSpPr>
      <dsp:spPr>
        <a:xfrm>
          <a:off x="2658912" y="1916572"/>
          <a:ext cx="1226194" cy="76637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Additional Participants GSAA HE IATT, SARP S&amp;D Committee and SALCC Participants</a:t>
          </a:r>
          <a:endParaRPr lang="en-US" sz="900" kern="1200" dirty="0"/>
        </a:p>
      </dsp:txBody>
      <dsp:txXfrm>
        <a:off x="2681358" y="1939018"/>
        <a:ext cx="1181302" cy="721479"/>
      </dsp:txXfrm>
    </dsp:sp>
    <dsp:sp modelId="{91AB6DE7-27B8-45C3-86AA-214F862FAD6A}">
      <dsp:nvSpPr>
        <dsp:cNvPr id="0" name=""/>
        <dsp:cNvSpPr/>
      </dsp:nvSpPr>
      <dsp:spPr>
        <a:xfrm>
          <a:off x="2505637" y="767014"/>
          <a:ext cx="153274" cy="24907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90708"/>
              </a:lnTo>
              <a:lnTo>
                <a:pt x="153274" y="249070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B5F7A7-FCA7-41A7-94DB-FB64FA275065}">
      <dsp:nvSpPr>
        <dsp:cNvPr id="0" name=""/>
        <dsp:cNvSpPr/>
      </dsp:nvSpPr>
      <dsp:spPr>
        <a:xfrm>
          <a:off x="2658912" y="2874537"/>
          <a:ext cx="1226194" cy="76637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Webinar Schedule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Fall </a:t>
          </a:r>
          <a:r>
            <a:rPr lang="en-US" sz="900" kern="1200" dirty="0" smtClean="0"/>
            <a:t>2014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Spring 2015</a:t>
          </a:r>
          <a:endParaRPr lang="en-US" sz="900" kern="1200" dirty="0"/>
        </a:p>
      </dsp:txBody>
      <dsp:txXfrm>
        <a:off x="2681358" y="2896983"/>
        <a:ext cx="1181302" cy="721479"/>
      </dsp:txXfrm>
    </dsp:sp>
    <dsp:sp modelId="{48632F76-5D46-47DD-9215-97BB0E8CB949}">
      <dsp:nvSpPr>
        <dsp:cNvPr id="0" name=""/>
        <dsp:cNvSpPr/>
      </dsp:nvSpPr>
      <dsp:spPr>
        <a:xfrm>
          <a:off x="4268292" y="642"/>
          <a:ext cx="1532743" cy="76637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Pelagic Habitat</a:t>
          </a:r>
          <a:endParaRPr lang="en-US" sz="1800" kern="1200" dirty="0"/>
        </a:p>
      </dsp:txBody>
      <dsp:txXfrm>
        <a:off x="4290738" y="23088"/>
        <a:ext cx="1487851" cy="721479"/>
      </dsp:txXfrm>
    </dsp:sp>
    <dsp:sp modelId="{51A832AB-FCAB-4865-B233-80E2420923BA}">
      <dsp:nvSpPr>
        <dsp:cNvPr id="0" name=""/>
        <dsp:cNvSpPr/>
      </dsp:nvSpPr>
      <dsp:spPr>
        <a:xfrm>
          <a:off x="4421567" y="767014"/>
          <a:ext cx="153274" cy="5747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4778"/>
              </a:lnTo>
              <a:lnTo>
                <a:pt x="153274" y="57477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4EC4CC-8D80-4850-B125-310090E05A58}">
      <dsp:nvSpPr>
        <dsp:cNvPr id="0" name=""/>
        <dsp:cNvSpPr/>
      </dsp:nvSpPr>
      <dsp:spPr>
        <a:xfrm>
          <a:off x="4574841" y="958607"/>
          <a:ext cx="1226194" cy="76637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Habitat AP State-Sub Panels Review Revise Core Team Members</a:t>
          </a:r>
          <a:endParaRPr lang="en-US" sz="900" kern="1200" dirty="0"/>
        </a:p>
      </dsp:txBody>
      <dsp:txXfrm>
        <a:off x="4597287" y="981053"/>
        <a:ext cx="1181302" cy="721479"/>
      </dsp:txXfrm>
    </dsp:sp>
    <dsp:sp modelId="{7004BD01-5062-4B41-A032-4E8716DDF15F}">
      <dsp:nvSpPr>
        <dsp:cNvPr id="0" name=""/>
        <dsp:cNvSpPr/>
      </dsp:nvSpPr>
      <dsp:spPr>
        <a:xfrm>
          <a:off x="4421567" y="767014"/>
          <a:ext cx="153274" cy="15327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32743"/>
              </a:lnTo>
              <a:lnTo>
                <a:pt x="153274" y="153274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3EBEA9-E461-453F-A80E-3B70096B38C0}">
      <dsp:nvSpPr>
        <dsp:cNvPr id="0" name=""/>
        <dsp:cNvSpPr/>
      </dsp:nvSpPr>
      <dsp:spPr>
        <a:xfrm>
          <a:off x="4574841" y="1916572"/>
          <a:ext cx="1226194" cy="76637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Webinar Schedule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Fall </a:t>
          </a:r>
          <a:r>
            <a:rPr lang="en-US" sz="900" kern="1200" dirty="0" smtClean="0"/>
            <a:t>2014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Spring 2015</a:t>
          </a:r>
          <a:endParaRPr lang="en-US" sz="900" kern="1200" dirty="0"/>
        </a:p>
      </dsp:txBody>
      <dsp:txXfrm>
        <a:off x="4597287" y="1939018"/>
        <a:ext cx="1181302" cy="721479"/>
      </dsp:txXfrm>
    </dsp:sp>
    <dsp:sp modelId="{8B823E7C-8425-4476-8463-3BFE186FA7BC}">
      <dsp:nvSpPr>
        <dsp:cNvPr id="0" name=""/>
        <dsp:cNvSpPr/>
      </dsp:nvSpPr>
      <dsp:spPr>
        <a:xfrm>
          <a:off x="6184222" y="642"/>
          <a:ext cx="1532743" cy="76637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Fisheries Oceanography</a:t>
          </a:r>
          <a:endParaRPr lang="en-US" sz="1800" kern="1200" dirty="0"/>
        </a:p>
      </dsp:txBody>
      <dsp:txXfrm>
        <a:off x="6206668" y="23088"/>
        <a:ext cx="1487851" cy="721479"/>
      </dsp:txXfrm>
    </dsp:sp>
    <dsp:sp modelId="{82C2A350-7D2C-4CBD-A922-FB57069B4B72}">
      <dsp:nvSpPr>
        <dsp:cNvPr id="0" name=""/>
        <dsp:cNvSpPr/>
      </dsp:nvSpPr>
      <dsp:spPr>
        <a:xfrm>
          <a:off x="6337496" y="767014"/>
          <a:ext cx="153274" cy="5747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4778"/>
              </a:lnTo>
              <a:lnTo>
                <a:pt x="153274" y="57477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788042-5ECB-41C0-8BFA-31FF9B90A8F3}">
      <dsp:nvSpPr>
        <dsp:cNvPr id="0" name=""/>
        <dsp:cNvSpPr/>
      </dsp:nvSpPr>
      <dsp:spPr>
        <a:xfrm>
          <a:off x="6490771" y="958607"/>
          <a:ext cx="1226194" cy="76637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SECOORA </a:t>
          </a:r>
          <a:r>
            <a:rPr lang="en-US" sz="900" kern="1200" dirty="0" smtClean="0"/>
            <a:t>Partners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Build on Fishery  Team Named at May 2014 SECOORA Meeting</a:t>
          </a:r>
          <a:endParaRPr lang="en-US" sz="900" kern="1200" dirty="0"/>
        </a:p>
      </dsp:txBody>
      <dsp:txXfrm>
        <a:off x="6513217" y="981053"/>
        <a:ext cx="1181302" cy="721479"/>
      </dsp:txXfrm>
    </dsp:sp>
    <dsp:sp modelId="{019B599C-87DC-4C98-B411-2F47DF5FD655}">
      <dsp:nvSpPr>
        <dsp:cNvPr id="0" name=""/>
        <dsp:cNvSpPr/>
      </dsp:nvSpPr>
      <dsp:spPr>
        <a:xfrm>
          <a:off x="6337496" y="767014"/>
          <a:ext cx="153274" cy="15327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32743"/>
              </a:lnTo>
              <a:lnTo>
                <a:pt x="153274" y="153274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C673E1-8934-430B-AA95-9A101FDB07BC}">
      <dsp:nvSpPr>
        <dsp:cNvPr id="0" name=""/>
        <dsp:cNvSpPr/>
      </dsp:nvSpPr>
      <dsp:spPr>
        <a:xfrm>
          <a:off x="6490771" y="1916572"/>
          <a:ext cx="1226194" cy="76637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Schedule</a:t>
          </a:r>
          <a:endParaRPr lang="en-US" sz="900" kern="1200" dirty="0" smtClean="0"/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Fall </a:t>
          </a:r>
          <a:r>
            <a:rPr lang="en-US" sz="900" kern="1200" dirty="0" smtClean="0"/>
            <a:t>2014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Spring 2015</a:t>
          </a:r>
          <a:endParaRPr lang="en-US" sz="900" kern="1200" dirty="0"/>
        </a:p>
      </dsp:txBody>
      <dsp:txXfrm>
        <a:off x="6513217" y="1939018"/>
        <a:ext cx="1181302" cy="72147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179165-8E10-4EE7-AAA7-0C8539E37783}">
      <dsp:nvSpPr>
        <dsp:cNvPr id="0" name=""/>
        <dsp:cNvSpPr/>
      </dsp:nvSpPr>
      <dsp:spPr>
        <a:xfrm>
          <a:off x="630026" y="2228"/>
          <a:ext cx="1531441" cy="76572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Wetlands (SAV &amp; Mangroves) </a:t>
          </a:r>
          <a:endParaRPr lang="en-US" sz="1600" kern="1200" dirty="0"/>
        </a:p>
      </dsp:txBody>
      <dsp:txXfrm>
        <a:off x="652453" y="24655"/>
        <a:ext cx="1486587" cy="720866"/>
      </dsp:txXfrm>
    </dsp:sp>
    <dsp:sp modelId="{C1C75671-D1C5-4351-AD95-2EA8200AB466}">
      <dsp:nvSpPr>
        <dsp:cNvPr id="0" name=""/>
        <dsp:cNvSpPr/>
      </dsp:nvSpPr>
      <dsp:spPr>
        <a:xfrm>
          <a:off x="783170" y="767949"/>
          <a:ext cx="153144" cy="5742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4290"/>
              </a:lnTo>
              <a:lnTo>
                <a:pt x="153144" y="57429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BD8709-D4CF-4003-B499-3777080B3D71}">
      <dsp:nvSpPr>
        <dsp:cNvPr id="0" name=""/>
        <dsp:cNvSpPr/>
      </dsp:nvSpPr>
      <dsp:spPr>
        <a:xfrm>
          <a:off x="936314" y="959379"/>
          <a:ext cx="1225153" cy="7657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Habitat AP State-Sub Panels Review Revise Core Team Members</a:t>
          </a:r>
          <a:endParaRPr lang="en-US" sz="1000" kern="1200" dirty="0"/>
        </a:p>
      </dsp:txBody>
      <dsp:txXfrm>
        <a:off x="958741" y="981806"/>
        <a:ext cx="1180299" cy="720866"/>
      </dsp:txXfrm>
    </dsp:sp>
    <dsp:sp modelId="{ED4DD219-8157-440E-8A1D-F47BD4CAC069}">
      <dsp:nvSpPr>
        <dsp:cNvPr id="0" name=""/>
        <dsp:cNvSpPr/>
      </dsp:nvSpPr>
      <dsp:spPr>
        <a:xfrm>
          <a:off x="783170" y="767949"/>
          <a:ext cx="153144" cy="15775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77526"/>
              </a:lnTo>
              <a:lnTo>
                <a:pt x="153144" y="157752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7E32D6-3312-407C-90ED-33FBEECC7AF3}">
      <dsp:nvSpPr>
        <dsp:cNvPr id="0" name=""/>
        <dsp:cNvSpPr/>
      </dsp:nvSpPr>
      <dsp:spPr>
        <a:xfrm>
          <a:off x="936314" y="1916530"/>
          <a:ext cx="1363754" cy="85789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Additional Members </a:t>
          </a:r>
          <a:r>
            <a:rPr lang="en-US" sz="1000" kern="1200" dirty="0" smtClean="0"/>
            <a:t>by </a:t>
          </a:r>
          <a:r>
            <a:rPr lang="en-US" sz="1000" kern="1200" dirty="0" smtClean="0"/>
            <a:t>States,  </a:t>
          </a:r>
          <a:r>
            <a:rPr lang="en-US" sz="1000" kern="1200" dirty="0" smtClean="0"/>
            <a:t>GSAA HE IATT, SARP and SALCC Participants</a:t>
          </a:r>
          <a:endParaRPr lang="en-US" sz="1000" kern="1200" dirty="0"/>
        </a:p>
      </dsp:txBody>
      <dsp:txXfrm>
        <a:off x="961441" y="1941657"/>
        <a:ext cx="1313500" cy="807636"/>
      </dsp:txXfrm>
    </dsp:sp>
    <dsp:sp modelId="{6391BAC6-8D6F-48CD-A3E7-788CDA689752}">
      <dsp:nvSpPr>
        <dsp:cNvPr id="0" name=""/>
        <dsp:cNvSpPr/>
      </dsp:nvSpPr>
      <dsp:spPr>
        <a:xfrm>
          <a:off x="783170" y="767949"/>
          <a:ext cx="153144" cy="25807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80762"/>
              </a:lnTo>
              <a:lnTo>
                <a:pt x="153144" y="258076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F974FF-36A6-4DCE-8CD4-A38FD3C4D6E1}">
      <dsp:nvSpPr>
        <dsp:cNvPr id="0" name=""/>
        <dsp:cNvSpPr/>
      </dsp:nvSpPr>
      <dsp:spPr>
        <a:xfrm>
          <a:off x="936314" y="2965850"/>
          <a:ext cx="1225153" cy="7657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Webinar Schedule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Fall </a:t>
          </a:r>
          <a:r>
            <a:rPr lang="en-US" sz="1000" kern="1200" dirty="0" smtClean="0"/>
            <a:t>2014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Spring 2o15</a:t>
          </a:r>
          <a:endParaRPr lang="en-US" sz="1000" kern="1200" dirty="0"/>
        </a:p>
      </dsp:txBody>
      <dsp:txXfrm>
        <a:off x="958741" y="2988277"/>
        <a:ext cx="1180299" cy="720866"/>
      </dsp:txXfrm>
    </dsp:sp>
    <dsp:sp modelId="{266E787A-A8D0-4AD3-9BE0-E49850C68206}">
      <dsp:nvSpPr>
        <dsp:cNvPr id="0" name=""/>
        <dsp:cNvSpPr/>
      </dsp:nvSpPr>
      <dsp:spPr>
        <a:xfrm>
          <a:off x="2544328" y="2228"/>
          <a:ext cx="1531441" cy="76572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Ecosystem Modeling and Forage Fish</a:t>
          </a:r>
          <a:endParaRPr lang="en-US" sz="1600" kern="1200" dirty="0"/>
        </a:p>
      </dsp:txBody>
      <dsp:txXfrm>
        <a:off x="2566755" y="24655"/>
        <a:ext cx="1486587" cy="720866"/>
      </dsp:txXfrm>
    </dsp:sp>
    <dsp:sp modelId="{0BC0E4EB-93A5-47B7-AC10-A612872C7137}">
      <dsp:nvSpPr>
        <dsp:cNvPr id="0" name=""/>
        <dsp:cNvSpPr/>
      </dsp:nvSpPr>
      <dsp:spPr>
        <a:xfrm>
          <a:off x="2697472" y="767949"/>
          <a:ext cx="153144" cy="5742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4290"/>
              </a:lnTo>
              <a:lnTo>
                <a:pt x="153144" y="57429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496968-6E0D-4AC8-83CA-8B7B5DF32003}">
      <dsp:nvSpPr>
        <dsp:cNvPr id="0" name=""/>
        <dsp:cNvSpPr/>
      </dsp:nvSpPr>
      <dsp:spPr>
        <a:xfrm>
          <a:off x="2850616" y="959379"/>
          <a:ext cx="1225153" cy="7657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Habitat AP State-Sub Panels Review Revise Core Team Members</a:t>
          </a:r>
          <a:endParaRPr lang="en-US" sz="1000" kern="1200" dirty="0"/>
        </a:p>
      </dsp:txBody>
      <dsp:txXfrm>
        <a:off x="2873043" y="981806"/>
        <a:ext cx="1180299" cy="720866"/>
      </dsp:txXfrm>
    </dsp:sp>
    <dsp:sp modelId="{A46AE0E1-14C2-4662-836B-1BD6711C69EC}">
      <dsp:nvSpPr>
        <dsp:cNvPr id="0" name=""/>
        <dsp:cNvSpPr/>
      </dsp:nvSpPr>
      <dsp:spPr>
        <a:xfrm>
          <a:off x="2697472" y="767949"/>
          <a:ext cx="153144" cy="15314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31441"/>
              </a:lnTo>
              <a:lnTo>
                <a:pt x="153144" y="153144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A39B37-73B2-4129-9ED3-CD656A455D05}">
      <dsp:nvSpPr>
        <dsp:cNvPr id="0" name=""/>
        <dsp:cNvSpPr/>
      </dsp:nvSpPr>
      <dsp:spPr>
        <a:xfrm>
          <a:off x="2850616" y="1916530"/>
          <a:ext cx="1225153" cy="7657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Members  Appointed by </a:t>
          </a:r>
          <a:r>
            <a:rPr lang="en-US" sz="1000" kern="1200" dirty="0" smtClean="0"/>
            <a:t>States,  </a:t>
          </a:r>
          <a:r>
            <a:rPr lang="en-US" sz="1000" kern="1200" dirty="0" smtClean="0"/>
            <a:t>GSAA HE IATT, SARP and SALCC Participants</a:t>
          </a:r>
          <a:endParaRPr lang="en-US" sz="1000" kern="1200" dirty="0"/>
        </a:p>
      </dsp:txBody>
      <dsp:txXfrm>
        <a:off x="2873043" y="1938957"/>
        <a:ext cx="1180299" cy="720866"/>
      </dsp:txXfrm>
    </dsp:sp>
    <dsp:sp modelId="{5E21B2CC-7697-4237-8A75-5E47279ADBAB}">
      <dsp:nvSpPr>
        <dsp:cNvPr id="0" name=""/>
        <dsp:cNvSpPr/>
      </dsp:nvSpPr>
      <dsp:spPr>
        <a:xfrm>
          <a:off x="2697472" y="767949"/>
          <a:ext cx="153144" cy="24885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88592"/>
              </a:lnTo>
              <a:lnTo>
                <a:pt x="153144" y="248859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715440-E53B-4A4E-8BF8-3E1CDAC9A280}">
      <dsp:nvSpPr>
        <dsp:cNvPr id="0" name=""/>
        <dsp:cNvSpPr/>
      </dsp:nvSpPr>
      <dsp:spPr>
        <a:xfrm>
          <a:off x="2850616" y="2873681"/>
          <a:ext cx="1225153" cy="7657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Webinar/Workshop </a:t>
          </a:r>
          <a:r>
            <a:rPr lang="en-US" sz="1000" kern="1200" dirty="0" smtClean="0"/>
            <a:t>Schedule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Summer/Fall 2014</a:t>
          </a:r>
          <a:endParaRPr lang="en-US" sz="1000" kern="1200" dirty="0" smtClean="0"/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/>
        </a:p>
      </dsp:txBody>
      <dsp:txXfrm>
        <a:off x="2873043" y="2896108"/>
        <a:ext cx="1180299" cy="720866"/>
      </dsp:txXfrm>
    </dsp:sp>
    <dsp:sp modelId="{48632F76-5D46-47DD-9215-97BB0E8CB949}">
      <dsp:nvSpPr>
        <dsp:cNvPr id="0" name=""/>
        <dsp:cNvSpPr/>
      </dsp:nvSpPr>
      <dsp:spPr>
        <a:xfrm>
          <a:off x="4458630" y="2228"/>
          <a:ext cx="1531441" cy="76572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/>
            <a:t>Wetlands Marsh &amp; Oyster/Shell Habitat</a:t>
          </a:r>
          <a:endParaRPr lang="en-US" sz="1600" kern="1200" dirty="0"/>
        </a:p>
      </dsp:txBody>
      <dsp:txXfrm>
        <a:off x="4481057" y="24655"/>
        <a:ext cx="1486587" cy="720866"/>
      </dsp:txXfrm>
    </dsp:sp>
    <dsp:sp modelId="{6A2FE213-016C-417C-A891-129239C367BD}">
      <dsp:nvSpPr>
        <dsp:cNvPr id="0" name=""/>
        <dsp:cNvSpPr/>
      </dsp:nvSpPr>
      <dsp:spPr>
        <a:xfrm>
          <a:off x="4611774" y="767949"/>
          <a:ext cx="112628" cy="6055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05508"/>
              </a:lnTo>
              <a:lnTo>
                <a:pt x="112628" y="60550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9088A5-F42D-4303-AAE1-6F73E7921813}">
      <dsp:nvSpPr>
        <dsp:cNvPr id="0" name=""/>
        <dsp:cNvSpPr/>
      </dsp:nvSpPr>
      <dsp:spPr>
        <a:xfrm>
          <a:off x="4724402" y="990597"/>
          <a:ext cx="1225153" cy="7657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Habitat AP State-Sub Panels Review Revise Core Team Members</a:t>
          </a:r>
          <a:endParaRPr lang="en-US" sz="1000" kern="1200" dirty="0"/>
        </a:p>
      </dsp:txBody>
      <dsp:txXfrm>
        <a:off x="4746829" y="1013024"/>
        <a:ext cx="1180299" cy="720866"/>
      </dsp:txXfrm>
    </dsp:sp>
    <dsp:sp modelId="{1CF5414F-4301-4FF8-B371-C8C8C23DCFAA}">
      <dsp:nvSpPr>
        <dsp:cNvPr id="0" name=""/>
        <dsp:cNvSpPr/>
      </dsp:nvSpPr>
      <dsp:spPr>
        <a:xfrm>
          <a:off x="4611774" y="767949"/>
          <a:ext cx="153144" cy="15314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31441"/>
              </a:lnTo>
              <a:lnTo>
                <a:pt x="153144" y="153144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ED977C-BFF8-49E2-89DE-BC13A5AD5663}">
      <dsp:nvSpPr>
        <dsp:cNvPr id="0" name=""/>
        <dsp:cNvSpPr/>
      </dsp:nvSpPr>
      <dsp:spPr>
        <a:xfrm>
          <a:off x="4764918" y="1916530"/>
          <a:ext cx="1225153" cy="7657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Webinar Schedule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Fall </a:t>
          </a:r>
          <a:r>
            <a:rPr lang="en-US" sz="1000" kern="1200" dirty="0" smtClean="0"/>
            <a:t>2014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Spring 2015</a:t>
          </a:r>
          <a:endParaRPr lang="en-US" sz="1000" kern="1200" dirty="0"/>
        </a:p>
      </dsp:txBody>
      <dsp:txXfrm>
        <a:off x="4787345" y="1938957"/>
        <a:ext cx="1180299" cy="720866"/>
      </dsp:txXfrm>
    </dsp:sp>
    <dsp:sp modelId="{8B823E7C-8425-4476-8463-3BFE186FA7BC}">
      <dsp:nvSpPr>
        <dsp:cNvPr id="0" name=""/>
        <dsp:cNvSpPr/>
      </dsp:nvSpPr>
      <dsp:spPr>
        <a:xfrm>
          <a:off x="6372931" y="2228"/>
          <a:ext cx="1531441" cy="76572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Impacts of Fishing on Habitat</a:t>
          </a:r>
          <a:endParaRPr lang="en-US" sz="1600" kern="1200" dirty="0"/>
        </a:p>
      </dsp:txBody>
      <dsp:txXfrm>
        <a:off x="6395358" y="24655"/>
        <a:ext cx="1486587" cy="720866"/>
      </dsp:txXfrm>
    </dsp:sp>
    <dsp:sp modelId="{B3D28DCB-6042-4E9B-AAF8-95EFF82B504B}">
      <dsp:nvSpPr>
        <dsp:cNvPr id="0" name=""/>
        <dsp:cNvSpPr/>
      </dsp:nvSpPr>
      <dsp:spPr>
        <a:xfrm>
          <a:off x="6526076" y="767949"/>
          <a:ext cx="153144" cy="5742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4290"/>
              </a:lnTo>
              <a:lnTo>
                <a:pt x="153144" y="57429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B242EF-CEB4-4607-83B6-F476EE71D119}">
      <dsp:nvSpPr>
        <dsp:cNvPr id="0" name=""/>
        <dsp:cNvSpPr/>
      </dsp:nvSpPr>
      <dsp:spPr>
        <a:xfrm>
          <a:off x="6679220" y="959379"/>
          <a:ext cx="1225153" cy="7657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Habitat AP State-Sub Panels Review Revise Core Team Members</a:t>
          </a:r>
          <a:endParaRPr lang="en-US" sz="1000" kern="1200" dirty="0"/>
        </a:p>
      </dsp:txBody>
      <dsp:txXfrm>
        <a:off x="6701647" y="981806"/>
        <a:ext cx="1180299" cy="720866"/>
      </dsp:txXfrm>
    </dsp:sp>
    <dsp:sp modelId="{F69ED6C7-D84D-4D0C-912A-6C484F5CC4C2}">
      <dsp:nvSpPr>
        <dsp:cNvPr id="0" name=""/>
        <dsp:cNvSpPr/>
      </dsp:nvSpPr>
      <dsp:spPr>
        <a:xfrm>
          <a:off x="6526076" y="767949"/>
          <a:ext cx="153144" cy="15314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31441"/>
              </a:lnTo>
              <a:lnTo>
                <a:pt x="153144" y="153144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E10DA2-EBDF-4B24-BB61-D05E12997E1C}">
      <dsp:nvSpPr>
        <dsp:cNvPr id="0" name=""/>
        <dsp:cNvSpPr/>
      </dsp:nvSpPr>
      <dsp:spPr>
        <a:xfrm>
          <a:off x="6679220" y="1916530"/>
          <a:ext cx="1225153" cy="7657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November 14 Habitat AP </a:t>
          </a:r>
          <a:r>
            <a:rPr lang="en-US" sz="1000" kern="1200" dirty="0" smtClean="0"/>
            <a:t>Review</a:t>
          </a:r>
          <a:endParaRPr lang="en-US" sz="1000" kern="1200" dirty="0"/>
        </a:p>
      </dsp:txBody>
      <dsp:txXfrm>
        <a:off x="6701647" y="1938957"/>
        <a:ext cx="1180299" cy="720866"/>
      </dsp:txXfrm>
    </dsp:sp>
    <dsp:sp modelId="{17B219E1-D7D3-4274-96AD-32D863915FEB}">
      <dsp:nvSpPr>
        <dsp:cNvPr id="0" name=""/>
        <dsp:cNvSpPr/>
      </dsp:nvSpPr>
      <dsp:spPr>
        <a:xfrm>
          <a:off x="6526076" y="767949"/>
          <a:ext cx="153144" cy="24885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88592"/>
              </a:lnTo>
              <a:lnTo>
                <a:pt x="153144" y="248859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374267-F2CD-4566-99D6-2173726827FD}">
      <dsp:nvSpPr>
        <dsp:cNvPr id="0" name=""/>
        <dsp:cNvSpPr/>
      </dsp:nvSpPr>
      <dsp:spPr>
        <a:xfrm>
          <a:off x="6679220" y="2873681"/>
          <a:ext cx="1225153" cy="7657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Webinar Schedule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Fall </a:t>
          </a:r>
          <a:r>
            <a:rPr lang="en-US" sz="1000" kern="1200" dirty="0" smtClean="0"/>
            <a:t>2014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Spring 2015</a:t>
          </a:r>
          <a:endParaRPr lang="en-US" sz="1000" kern="1200" dirty="0"/>
        </a:p>
      </dsp:txBody>
      <dsp:txXfrm>
        <a:off x="6701647" y="2896108"/>
        <a:ext cx="1180299" cy="72086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6E787A-A8D0-4AD3-9BE0-E49850C68206}">
      <dsp:nvSpPr>
        <dsp:cNvPr id="0" name=""/>
        <dsp:cNvSpPr/>
      </dsp:nvSpPr>
      <dsp:spPr>
        <a:xfrm>
          <a:off x="725676" y="888"/>
          <a:ext cx="1871327" cy="93566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Research and Monitoring</a:t>
          </a:r>
          <a:endParaRPr lang="en-US" sz="1900" kern="1200" dirty="0"/>
        </a:p>
      </dsp:txBody>
      <dsp:txXfrm>
        <a:off x="753081" y="28293"/>
        <a:ext cx="1816517" cy="880853"/>
      </dsp:txXfrm>
    </dsp:sp>
    <dsp:sp modelId="{A46AE0E1-14C2-4662-836B-1BD6711C69EC}">
      <dsp:nvSpPr>
        <dsp:cNvPr id="0" name=""/>
        <dsp:cNvSpPr/>
      </dsp:nvSpPr>
      <dsp:spPr>
        <a:xfrm>
          <a:off x="912809" y="936552"/>
          <a:ext cx="187132" cy="7017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01747"/>
              </a:lnTo>
              <a:lnTo>
                <a:pt x="187132" y="70174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A39B37-73B2-4129-9ED3-CD656A455D05}">
      <dsp:nvSpPr>
        <dsp:cNvPr id="0" name=""/>
        <dsp:cNvSpPr/>
      </dsp:nvSpPr>
      <dsp:spPr>
        <a:xfrm>
          <a:off x="1099942" y="1170468"/>
          <a:ext cx="1497062" cy="93566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SEAMAP Committee Review of 5 Year Plan Integrate into FEPII</a:t>
          </a:r>
          <a:endParaRPr lang="en-US" sz="1300" kern="1200" dirty="0"/>
        </a:p>
      </dsp:txBody>
      <dsp:txXfrm>
        <a:off x="1127347" y="1197873"/>
        <a:ext cx="1442252" cy="880853"/>
      </dsp:txXfrm>
    </dsp:sp>
    <dsp:sp modelId="{944C8428-A69F-4821-9430-6FE4E55E39BC}">
      <dsp:nvSpPr>
        <dsp:cNvPr id="0" name=""/>
        <dsp:cNvSpPr/>
      </dsp:nvSpPr>
      <dsp:spPr>
        <a:xfrm>
          <a:off x="912809" y="936552"/>
          <a:ext cx="187132" cy="18713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71327"/>
              </a:lnTo>
              <a:lnTo>
                <a:pt x="187132" y="187132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604D64-D770-43AA-9DA8-64E895C899C0}">
      <dsp:nvSpPr>
        <dsp:cNvPr id="0" name=""/>
        <dsp:cNvSpPr/>
      </dsp:nvSpPr>
      <dsp:spPr>
        <a:xfrm>
          <a:off x="1099942" y="2340047"/>
          <a:ext cx="1497062" cy="93566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Webinar Schedule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Fall </a:t>
          </a:r>
          <a:r>
            <a:rPr lang="en-US" sz="1300" kern="1200" dirty="0" smtClean="0"/>
            <a:t>2014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Spring 2015</a:t>
          </a:r>
          <a:endParaRPr lang="en-US" sz="1300" kern="1200" dirty="0"/>
        </a:p>
      </dsp:txBody>
      <dsp:txXfrm>
        <a:off x="1127347" y="2367452"/>
        <a:ext cx="1442252" cy="880853"/>
      </dsp:txXfrm>
    </dsp:sp>
    <dsp:sp modelId="{48632F76-5D46-47DD-9215-97BB0E8CB949}">
      <dsp:nvSpPr>
        <dsp:cNvPr id="0" name=""/>
        <dsp:cNvSpPr/>
      </dsp:nvSpPr>
      <dsp:spPr>
        <a:xfrm>
          <a:off x="3064836" y="888"/>
          <a:ext cx="1871327" cy="93566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Mapping and Characterization</a:t>
          </a:r>
          <a:endParaRPr lang="en-US" sz="1900" kern="1200" dirty="0"/>
        </a:p>
      </dsp:txBody>
      <dsp:txXfrm>
        <a:off x="3092241" y="28293"/>
        <a:ext cx="1816517" cy="880853"/>
      </dsp:txXfrm>
    </dsp:sp>
    <dsp:sp modelId="{A35B13A8-B7B1-4E10-B9E9-C101AD9D3C16}">
      <dsp:nvSpPr>
        <dsp:cNvPr id="0" name=""/>
        <dsp:cNvSpPr/>
      </dsp:nvSpPr>
      <dsp:spPr>
        <a:xfrm>
          <a:off x="3251968" y="936552"/>
          <a:ext cx="187132" cy="7017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01747"/>
              </a:lnTo>
              <a:lnTo>
                <a:pt x="187132" y="70174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B787B1-ECFC-4F28-9FD8-6ED57947B0BE}">
      <dsp:nvSpPr>
        <dsp:cNvPr id="0" name=""/>
        <dsp:cNvSpPr/>
      </dsp:nvSpPr>
      <dsp:spPr>
        <a:xfrm>
          <a:off x="3439101" y="1170468"/>
          <a:ext cx="1497062" cy="93566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Core Team Members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SEAMAP Bottom Mapping and Characterization WG</a:t>
          </a:r>
          <a:endParaRPr lang="en-US" sz="1300" kern="1200" dirty="0"/>
        </a:p>
      </dsp:txBody>
      <dsp:txXfrm>
        <a:off x="3466506" y="1197873"/>
        <a:ext cx="1442252" cy="880853"/>
      </dsp:txXfrm>
    </dsp:sp>
    <dsp:sp modelId="{C1809E10-3FAD-4259-9094-15785172A856}">
      <dsp:nvSpPr>
        <dsp:cNvPr id="0" name=""/>
        <dsp:cNvSpPr/>
      </dsp:nvSpPr>
      <dsp:spPr>
        <a:xfrm>
          <a:off x="3251968" y="936552"/>
          <a:ext cx="187132" cy="18713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71327"/>
              </a:lnTo>
              <a:lnTo>
                <a:pt x="187132" y="187132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6814D1-2BA0-4FE8-89CA-2CDFCCCE2342}">
      <dsp:nvSpPr>
        <dsp:cNvPr id="0" name=""/>
        <dsp:cNvSpPr/>
      </dsp:nvSpPr>
      <dsp:spPr>
        <a:xfrm>
          <a:off x="3439101" y="2340047"/>
          <a:ext cx="1497062" cy="93566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Webinar Schedule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Fall </a:t>
          </a:r>
          <a:r>
            <a:rPr lang="en-US" sz="1300" kern="1200" dirty="0" smtClean="0"/>
            <a:t>2014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Spring 2015</a:t>
          </a:r>
          <a:endParaRPr lang="en-US" sz="1300" kern="1200" dirty="0"/>
        </a:p>
      </dsp:txBody>
      <dsp:txXfrm>
        <a:off x="3466506" y="2367452"/>
        <a:ext cx="1442252" cy="880853"/>
      </dsp:txXfrm>
    </dsp:sp>
    <dsp:sp modelId="{E5362F4D-A863-48E3-AFB2-8C41A96DE8EA}">
      <dsp:nvSpPr>
        <dsp:cNvPr id="0" name=""/>
        <dsp:cNvSpPr/>
      </dsp:nvSpPr>
      <dsp:spPr>
        <a:xfrm>
          <a:off x="5403995" y="888"/>
          <a:ext cx="1871327" cy="93566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Spatial Rep. of EFH and EFH-HAPCs</a:t>
          </a:r>
          <a:endParaRPr lang="en-US" sz="1900" kern="1200" dirty="0"/>
        </a:p>
      </dsp:txBody>
      <dsp:txXfrm>
        <a:off x="5431400" y="28293"/>
        <a:ext cx="1816517" cy="880853"/>
      </dsp:txXfrm>
    </dsp:sp>
    <dsp:sp modelId="{C28601DA-4101-4B4D-81B6-F9FC191666DE}">
      <dsp:nvSpPr>
        <dsp:cNvPr id="0" name=""/>
        <dsp:cNvSpPr/>
      </dsp:nvSpPr>
      <dsp:spPr>
        <a:xfrm>
          <a:off x="5591128" y="936552"/>
          <a:ext cx="187132" cy="7017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01747"/>
              </a:lnTo>
              <a:lnTo>
                <a:pt x="187132" y="70174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E34DEE-E2DB-41D6-9AAC-148C03167BBA}">
      <dsp:nvSpPr>
        <dsp:cNvPr id="0" name=""/>
        <dsp:cNvSpPr/>
      </dsp:nvSpPr>
      <dsp:spPr>
        <a:xfrm>
          <a:off x="5778261" y="1170468"/>
          <a:ext cx="1497062" cy="93566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Review and Refine Layers Presented in Atlas and EFH Service </a:t>
          </a:r>
          <a:endParaRPr lang="en-US" sz="1300" kern="1200" dirty="0"/>
        </a:p>
      </dsp:txBody>
      <dsp:txXfrm>
        <a:off x="5805666" y="1197873"/>
        <a:ext cx="1442252" cy="880853"/>
      </dsp:txXfrm>
    </dsp:sp>
    <dsp:sp modelId="{A7C662F6-4E1C-41BF-BD07-F4F4C11D10D9}">
      <dsp:nvSpPr>
        <dsp:cNvPr id="0" name=""/>
        <dsp:cNvSpPr/>
      </dsp:nvSpPr>
      <dsp:spPr>
        <a:xfrm>
          <a:off x="5591128" y="936552"/>
          <a:ext cx="187132" cy="18713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71327"/>
              </a:lnTo>
              <a:lnTo>
                <a:pt x="187132" y="187132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427109-742B-4CB9-AB34-1154DEACF251}">
      <dsp:nvSpPr>
        <dsp:cNvPr id="0" name=""/>
        <dsp:cNvSpPr/>
      </dsp:nvSpPr>
      <dsp:spPr>
        <a:xfrm>
          <a:off x="5778261" y="2340047"/>
          <a:ext cx="1497062" cy="93566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Summer 2014 through Fall 2015</a:t>
          </a:r>
          <a:endParaRPr lang="en-US" sz="1300" kern="1200" dirty="0"/>
        </a:p>
      </dsp:txBody>
      <dsp:txXfrm>
        <a:off x="5805666" y="2367452"/>
        <a:ext cx="1442252" cy="88085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179165-8E10-4EE7-AAA7-0C8539E37783}">
      <dsp:nvSpPr>
        <dsp:cNvPr id="0" name=""/>
        <dsp:cNvSpPr/>
      </dsp:nvSpPr>
      <dsp:spPr>
        <a:xfrm>
          <a:off x="1643937" y="508"/>
          <a:ext cx="1312664" cy="65633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Connectivity </a:t>
          </a:r>
          <a:endParaRPr lang="en-US" sz="1600" kern="1200" dirty="0"/>
        </a:p>
      </dsp:txBody>
      <dsp:txXfrm>
        <a:off x="1663160" y="19731"/>
        <a:ext cx="1274218" cy="617886"/>
      </dsp:txXfrm>
    </dsp:sp>
    <dsp:sp modelId="{6737BF87-77CF-4DED-BE19-CB0345016867}">
      <dsp:nvSpPr>
        <dsp:cNvPr id="0" name=""/>
        <dsp:cNvSpPr/>
      </dsp:nvSpPr>
      <dsp:spPr>
        <a:xfrm>
          <a:off x="1775203" y="656840"/>
          <a:ext cx="131266" cy="5317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1750"/>
              </a:lnTo>
              <a:lnTo>
                <a:pt x="131266" y="53175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4F465F-693F-4A3F-BD39-A0A566F20C81}">
      <dsp:nvSpPr>
        <dsp:cNvPr id="0" name=""/>
        <dsp:cNvSpPr/>
      </dsp:nvSpPr>
      <dsp:spPr>
        <a:xfrm>
          <a:off x="1906470" y="820923"/>
          <a:ext cx="1168932" cy="73533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" tIns="8890" rIns="13335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Coordination with SARP and SALCC and States to Identify Contributors</a:t>
          </a:r>
        </a:p>
      </dsp:txBody>
      <dsp:txXfrm>
        <a:off x="1928007" y="842460"/>
        <a:ext cx="1125858" cy="692260"/>
      </dsp:txXfrm>
    </dsp:sp>
    <dsp:sp modelId="{ED4DD219-8157-440E-8A1D-F47BD4CAC069}">
      <dsp:nvSpPr>
        <dsp:cNvPr id="0" name=""/>
        <dsp:cNvSpPr/>
      </dsp:nvSpPr>
      <dsp:spPr>
        <a:xfrm>
          <a:off x="1775203" y="656840"/>
          <a:ext cx="131266" cy="14311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31168"/>
              </a:lnTo>
              <a:lnTo>
                <a:pt x="131266" y="143116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7E32D6-3312-407C-90ED-33FBEECC7AF3}">
      <dsp:nvSpPr>
        <dsp:cNvPr id="0" name=""/>
        <dsp:cNvSpPr/>
      </dsp:nvSpPr>
      <dsp:spPr>
        <a:xfrm>
          <a:off x="1906470" y="1720341"/>
          <a:ext cx="1168932" cy="73533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" tIns="8890" rIns="13335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GSAA HE IATT, SARP and SALCC Participants</a:t>
          </a:r>
          <a:endParaRPr lang="en-US" sz="700" kern="1200" dirty="0"/>
        </a:p>
      </dsp:txBody>
      <dsp:txXfrm>
        <a:off x="1928007" y="1741878"/>
        <a:ext cx="1125858" cy="692260"/>
      </dsp:txXfrm>
    </dsp:sp>
    <dsp:sp modelId="{42AD7836-EB8F-4F19-934D-38016FD46D20}">
      <dsp:nvSpPr>
        <dsp:cNvPr id="0" name=""/>
        <dsp:cNvSpPr/>
      </dsp:nvSpPr>
      <dsp:spPr>
        <a:xfrm>
          <a:off x="1775203" y="656840"/>
          <a:ext cx="131266" cy="22910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91084"/>
              </a:lnTo>
              <a:lnTo>
                <a:pt x="131266" y="229108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E46123-404B-4404-81BD-1C1514EB147B}">
      <dsp:nvSpPr>
        <dsp:cNvPr id="0" name=""/>
        <dsp:cNvSpPr/>
      </dsp:nvSpPr>
      <dsp:spPr>
        <a:xfrm>
          <a:off x="1906470" y="2619759"/>
          <a:ext cx="1050131" cy="65633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" tIns="8890" rIns="13335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Webinar Schedule</a:t>
          </a: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Fall </a:t>
          </a:r>
          <a:r>
            <a:rPr lang="en-US" sz="700" kern="1200" dirty="0" smtClean="0"/>
            <a:t>2014</a:t>
          </a: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Spring 2015</a:t>
          </a:r>
          <a:endParaRPr lang="en-US" sz="700" kern="1200" dirty="0"/>
        </a:p>
      </dsp:txBody>
      <dsp:txXfrm>
        <a:off x="1925693" y="2638982"/>
        <a:ext cx="1011685" cy="617886"/>
      </dsp:txXfrm>
    </dsp:sp>
    <dsp:sp modelId="{266E787A-A8D0-4AD3-9BE0-E49850C68206}">
      <dsp:nvSpPr>
        <dsp:cNvPr id="0" name=""/>
        <dsp:cNvSpPr/>
      </dsp:nvSpPr>
      <dsp:spPr>
        <a:xfrm>
          <a:off x="3284767" y="508"/>
          <a:ext cx="1312664" cy="65633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South Atlantic Food Web</a:t>
          </a:r>
          <a:endParaRPr lang="en-US" sz="1600" kern="1200" dirty="0"/>
        </a:p>
      </dsp:txBody>
      <dsp:txXfrm>
        <a:off x="3303990" y="19731"/>
        <a:ext cx="1274218" cy="617886"/>
      </dsp:txXfrm>
    </dsp:sp>
    <dsp:sp modelId="{AB0E15CC-39D9-447E-9D3D-8A8BC7BF23CA}">
      <dsp:nvSpPr>
        <dsp:cNvPr id="0" name=""/>
        <dsp:cNvSpPr/>
      </dsp:nvSpPr>
      <dsp:spPr>
        <a:xfrm>
          <a:off x="3416033" y="656840"/>
          <a:ext cx="131266" cy="5317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1750"/>
              </a:lnTo>
              <a:lnTo>
                <a:pt x="131266" y="53175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881BC1-41B0-465E-B291-7EB674C5341D}">
      <dsp:nvSpPr>
        <dsp:cNvPr id="0" name=""/>
        <dsp:cNvSpPr/>
      </dsp:nvSpPr>
      <dsp:spPr>
        <a:xfrm>
          <a:off x="3547300" y="820923"/>
          <a:ext cx="1168932" cy="73533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" tIns="8890" rIns="13335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Coordination with SALCC  and States to Identify Contributors</a:t>
          </a: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Include Recommendations</a:t>
          </a: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For Drs. </a:t>
          </a:r>
          <a:r>
            <a:rPr lang="en-US" sz="700" kern="1200" dirty="0" err="1" smtClean="0"/>
            <a:t>Pinsky</a:t>
          </a:r>
          <a:r>
            <a:rPr lang="en-US" sz="700" kern="1200" dirty="0" smtClean="0"/>
            <a:t> and Grubich</a:t>
          </a:r>
        </a:p>
      </dsp:txBody>
      <dsp:txXfrm>
        <a:off x="3568837" y="842460"/>
        <a:ext cx="1125858" cy="692260"/>
      </dsp:txXfrm>
    </dsp:sp>
    <dsp:sp modelId="{A46AE0E1-14C2-4662-836B-1BD6711C69EC}">
      <dsp:nvSpPr>
        <dsp:cNvPr id="0" name=""/>
        <dsp:cNvSpPr/>
      </dsp:nvSpPr>
      <dsp:spPr>
        <a:xfrm>
          <a:off x="3416033" y="656840"/>
          <a:ext cx="131266" cy="13916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91666"/>
              </a:lnTo>
              <a:lnTo>
                <a:pt x="131266" y="139166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A39B37-73B2-4129-9ED3-CD656A455D05}">
      <dsp:nvSpPr>
        <dsp:cNvPr id="0" name=""/>
        <dsp:cNvSpPr/>
      </dsp:nvSpPr>
      <dsp:spPr>
        <a:xfrm>
          <a:off x="3547300" y="1720341"/>
          <a:ext cx="1050131" cy="65633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" tIns="8890" rIns="13335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,  GSAA HE IATT, </a:t>
          </a:r>
          <a:r>
            <a:rPr lang="en-US" sz="700" kern="1200" dirty="0" smtClean="0"/>
            <a:t>SARP, SEAMAP </a:t>
          </a:r>
          <a:r>
            <a:rPr lang="en-US" sz="700" kern="1200" dirty="0" smtClean="0"/>
            <a:t>and SALCC Participants</a:t>
          </a:r>
          <a:endParaRPr lang="en-US" sz="700" kern="1200" dirty="0"/>
        </a:p>
      </dsp:txBody>
      <dsp:txXfrm>
        <a:off x="3566523" y="1739564"/>
        <a:ext cx="1011685" cy="617886"/>
      </dsp:txXfrm>
    </dsp:sp>
    <dsp:sp modelId="{CB906129-568C-4031-B3F8-0973FA95A79B}">
      <dsp:nvSpPr>
        <dsp:cNvPr id="0" name=""/>
        <dsp:cNvSpPr/>
      </dsp:nvSpPr>
      <dsp:spPr>
        <a:xfrm>
          <a:off x="3416033" y="656840"/>
          <a:ext cx="131266" cy="22120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12081"/>
              </a:lnTo>
              <a:lnTo>
                <a:pt x="131266" y="221208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0EA288-D425-46D5-9D46-1497A1F9D10C}">
      <dsp:nvSpPr>
        <dsp:cNvPr id="0" name=""/>
        <dsp:cNvSpPr/>
      </dsp:nvSpPr>
      <dsp:spPr>
        <a:xfrm>
          <a:off x="3547300" y="2540756"/>
          <a:ext cx="1050131" cy="65633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" tIns="8890" rIns="13335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Webinar Schedule</a:t>
          </a: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Fall </a:t>
          </a:r>
          <a:r>
            <a:rPr lang="en-US" sz="700" kern="1200" dirty="0" smtClean="0"/>
            <a:t>2014</a:t>
          </a: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Spring 2015</a:t>
          </a:r>
          <a:endParaRPr lang="en-US" sz="700" kern="1200" dirty="0"/>
        </a:p>
      </dsp:txBody>
      <dsp:txXfrm>
        <a:off x="3566523" y="2559979"/>
        <a:ext cx="1011685" cy="617886"/>
      </dsp:txXfrm>
    </dsp:sp>
    <dsp:sp modelId="{CBDFF2A3-9D0C-4B8E-B5BC-229E38C65C6A}">
      <dsp:nvSpPr>
        <dsp:cNvPr id="0" name=""/>
        <dsp:cNvSpPr/>
      </dsp:nvSpPr>
      <dsp:spPr>
        <a:xfrm>
          <a:off x="4925597" y="508"/>
          <a:ext cx="1312664" cy="65633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Water </a:t>
          </a:r>
          <a:r>
            <a:rPr lang="en-US" sz="1600" kern="1200" dirty="0" smtClean="0"/>
            <a:t>Issues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/>
            <a:t>Instream</a:t>
          </a:r>
          <a:r>
            <a:rPr lang="en-US" sz="1600" kern="1200" dirty="0" smtClean="0"/>
            <a:t> Flow </a:t>
          </a:r>
          <a:endParaRPr lang="en-US" sz="1600" kern="1200" dirty="0"/>
        </a:p>
      </dsp:txBody>
      <dsp:txXfrm>
        <a:off x="4944820" y="19731"/>
        <a:ext cx="1274218" cy="617886"/>
      </dsp:txXfrm>
    </dsp:sp>
    <dsp:sp modelId="{FE1F7570-C825-459D-A862-BAB85F81440B}">
      <dsp:nvSpPr>
        <dsp:cNvPr id="0" name=""/>
        <dsp:cNvSpPr/>
      </dsp:nvSpPr>
      <dsp:spPr>
        <a:xfrm>
          <a:off x="5056863" y="656840"/>
          <a:ext cx="131266" cy="5317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1750"/>
              </a:lnTo>
              <a:lnTo>
                <a:pt x="131266" y="53175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770D20-6088-4E6E-87DC-F9EAA2EB61EB}">
      <dsp:nvSpPr>
        <dsp:cNvPr id="0" name=""/>
        <dsp:cNvSpPr/>
      </dsp:nvSpPr>
      <dsp:spPr>
        <a:xfrm>
          <a:off x="5188130" y="820923"/>
          <a:ext cx="1168932" cy="73533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" tIns="8890" rIns="13335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Coordination with SARP and SALCC </a:t>
          </a:r>
          <a:r>
            <a:rPr lang="en-US" sz="700" kern="1200" dirty="0" err="1" smtClean="0"/>
            <a:t>Instream</a:t>
          </a:r>
          <a:r>
            <a:rPr lang="en-US" sz="700" kern="1200" dirty="0" smtClean="0"/>
            <a:t> Flow  and States to Identify Contributors</a:t>
          </a:r>
        </a:p>
      </dsp:txBody>
      <dsp:txXfrm>
        <a:off x="5209667" y="842460"/>
        <a:ext cx="1125858" cy="692260"/>
      </dsp:txXfrm>
    </dsp:sp>
    <dsp:sp modelId="{30B95967-5D22-4B3C-A363-5B97D0B128EA}">
      <dsp:nvSpPr>
        <dsp:cNvPr id="0" name=""/>
        <dsp:cNvSpPr/>
      </dsp:nvSpPr>
      <dsp:spPr>
        <a:xfrm>
          <a:off x="5056863" y="656840"/>
          <a:ext cx="131266" cy="13916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91666"/>
              </a:lnTo>
              <a:lnTo>
                <a:pt x="131266" y="139166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31BE8F-D7E3-4E41-9E6B-F2169F6E86CF}">
      <dsp:nvSpPr>
        <dsp:cNvPr id="0" name=""/>
        <dsp:cNvSpPr/>
      </dsp:nvSpPr>
      <dsp:spPr>
        <a:xfrm>
          <a:off x="5188130" y="1720341"/>
          <a:ext cx="1050131" cy="65633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" tIns="8890" rIns="13335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Webinar Schedule</a:t>
          </a: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Fall </a:t>
          </a:r>
          <a:r>
            <a:rPr lang="en-US" sz="700" kern="1200" dirty="0" smtClean="0"/>
            <a:t>2014</a:t>
          </a: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Spring 2015</a:t>
          </a:r>
          <a:endParaRPr lang="en-US" sz="700" kern="1200" dirty="0"/>
        </a:p>
      </dsp:txBody>
      <dsp:txXfrm>
        <a:off x="5207353" y="1739564"/>
        <a:ext cx="1011685" cy="6178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706ADF-E51F-45D1-862B-5EA30458D823}" type="datetimeFigureOut">
              <a:rPr lang="en-US" smtClean="0"/>
              <a:t>6/9/2014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40BDCC-2456-427D-A7A0-4A95CCAD5E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2162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0B71B6-EB60-4202-B024-BF859B32ADB9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4916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13" Type="http://schemas.openxmlformats.org/officeDocument/2006/relationships/image" Target="../media/image9.jpeg"/><Relationship Id="rId3" Type="http://schemas.openxmlformats.org/officeDocument/2006/relationships/image" Target="../media/image1.png"/><Relationship Id="rId7" Type="http://schemas.openxmlformats.org/officeDocument/2006/relationships/image" Target="../media/image4.jpeg"/><Relationship Id="rId12" Type="http://schemas.openxmlformats.org/officeDocument/2006/relationships/image" Target="../media/image8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11" Type="http://schemas.openxmlformats.org/officeDocument/2006/relationships/image" Target="../media/image7.jpeg"/><Relationship Id="rId5" Type="http://schemas.microsoft.com/office/2007/relationships/hdphoto" Target="../media/hdphoto1.wdp"/><Relationship Id="rId10" Type="http://schemas.microsoft.com/office/2007/relationships/hdphoto" Target="../media/hdphoto2.wdp"/><Relationship Id="rId4" Type="http://schemas.openxmlformats.org/officeDocument/2006/relationships/image" Target="../media/image2.png"/><Relationship Id="rId9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3000">
              <a:srgbClr val="FFFFFF">
                <a:lumMod val="56000"/>
                <a:lumOff val="44000"/>
              </a:srgbClr>
            </a:gs>
            <a:gs pos="81000">
              <a:schemeClr val="bg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47961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667000"/>
            <a:ext cx="8229600" cy="3459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76200"/>
            <a:ext cx="835254" cy="839310"/>
          </a:xfrm>
          <a:prstGeom prst="rect">
            <a:avLst/>
          </a:prstGeom>
        </p:spPr>
      </p:pic>
      <p:sp>
        <p:nvSpPr>
          <p:cNvPr id="23" name="TextBox 22"/>
          <p:cNvSpPr txBox="1"/>
          <p:nvPr userDrawn="1"/>
        </p:nvSpPr>
        <p:spPr>
          <a:xfrm>
            <a:off x="1091825" y="357355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spc="200" dirty="0">
                <a:solidFill>
                  <a:prstClr val="black"/>
                </a:solidFill>
                <a:latin typeface="Cambria" pitchFamily="18" charset="0"/>
              </a:rPr>
              <a:t>SOUTH ATLANTIC FISHERY MANAGEMENT COUNCIL</a:t>
            </a:r>
          </a:p>
        </p:txBody>
      </p:sp>
      <p:grpSp>
        <p:nvGrpSpPr>
          <p:cNvPr id="29" name="Group 28"/>
          <p:cNvGrpSpPr/>
          <p:nvPr userDrawn="1"/>
        </p:nvGrpSpPr>
        <p:grpSpPr>
          <a:xfrm>
            <a:off x="0" y="6266110"/>
            <a:ext cx="9144000" cy="545672"/>
            <a:chOff x="0" y="6266110"/>
            <a:chExt cx="9144000" cy="545672"/>
          </a:xfrm>
        </p:grpSpPr>
        <p:grpSp>
          <p:nvGrpSpPr>
            <p:cNvPr id="27" name="Group 26"/>
            <p:cNvGrpSpPr/>
            <p:nvPr userDrawn="1"/>
          </p:nvGrpSpPr>
          <p:grpSpPr>
            <a:xfrm>
              <a:off x="15240" y="6266110"/>
              <a:ext cx="9128760" cy="545672"/>
              <a:chOff x="15240" y="6266110"/>
              <a:chExt cx="9128760" cy="545672"/>
            </a:xfrm>
          </p:grpSpPr>
          <p:grpSp>
            <p:nvGrpSpPr>
              <p:cNvPr id="26" name="Group 25"/>
              <p:cNvGrpSpPr/>
              <p:nvPr userDrawn="1"/>
            </p:nvGrpSpPr>
            <p:grpSpPr>
              <a:xfrm>
                <a:off x="15240" y="6266110"/>
                <a:ext cx="5795681" cy="545672"/>
                <a:chOff x="0" y="6279658"/>
                <a:chExt cx="5795681" cy="543066"/>
              </a:xfrm>
            </p:grpSpPr>
            <p:pic>
              <p:nvPicPr>
                <p:cNvPr id="14" name="Picture 13"/>
                <p:cNvPicPr>
                  <a:picLocks noChangeAspect="1"/>
                </p:cNvPicPr>
                <p:nvPr userDrawn="1"/>
              </p:nvPicPr>
              <p:blipFill rotWithShape="1">
                <a:blip r:embed="rId4" cstate="print">
                  <a:extLst>
                    <a:ext uri="{BEBA8EAE-BF5A-486C-A8C5-ECC9F3942E4B}">
                      <a14:imgProps xmlns:a14="http://schemas.microsoft.com/office/drawing/2010/main">
                        <a14:imgLayer r:embed="rId5">
                          <a14:imgEffect>
                            <a14:brightnessContrast bright="10000" contrast="-42000"/>
                          </a14:imgEffect>
                        </a14:imgLayer>
                      </a14:imgProps>
                    </a:ex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r="9669"/>
                <a:stretch/>
              </p:blipFill>
              <p:spPr>
                <a:xfrm>
                  <a:off x="3600254" y="6280150"/>
                  <a:ext cx="736481" cy="542573"/>
                </a:xfrm>
                <a:prstGeom prst="rect">
                  <a:avLst/>
                </a:prstGeom>
                <a:solidFill>
                  <a:srgbClr val="FFFFFF">
                    <a:shade val="85000"/>
                  </a:srgbClr>
                </a:solidFill>
                <a:ln w="19050" cap="sq">
                  <a:noFill/>
                  <a:miter lim="800000"/>
                </a:ln>
                <a:effectLst>
                  <a:outerShdw blurRad="55000" dist="18000" dir="5400000" algn="tl" rotWithShape="0">
                    <a:srgbClr val="000000">
                      <a:alpha val="40000"/>
                    </a:srgbClr>
                  </a:outerShdw>
                </a:effectLst>
              </p:spPr>
            </p:pic>
            <p:pic>
              <p:nvPicPr>
                <p:cNvPr id="15" name="Picture 14"/>
                <p:cNvPicPr>
                  <a:picLocks noChangeAspect="1"/>
                </p:cNvPicPr>
                <p:nvPr userDrawn="1"/>
              </p:nvPicPr>
              <p:blipFill rotWithShape="1">
                <a:blip r:embed="rId6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r="10179"/>
                <a:stretch/>
              </p:blipFill>
              <p:spPr>
                <a:xfrm>
                  <a:off x="4336735" y="6281845"/>
                  <a:ext cx="735249" cy="540879"/>
                </a:xfrm>
                <a:prstGeom prst="rect">
                  <a:avLst/>
                </a:prstGeom>
                <a:solidFill>
                  <a:srgbClr val="FFFFFF">
                    <a:shade val="85000"/>
                  </a:srgbClr>
                </a:solidFill>
                <a:ln w="19050" cap="sq">
                  <a:noFill/>
                  <a:miter lim="800000"/>
                </a:ln>
                <a:effectLst>
                  <a:outerShdw blurRad="55000" dist="18000" dir="5400000" algn="tl" rotWithShape="0">
                    <a:srgbClr val="000000">
                      <a:alpha val="40000"/>
                    </a:srgbClr>
                  </a:outerShdw>
                </a:effectLst>
              </p:spPr>
            </p:pic>
            <p:pic>
              <p:nvPicPr>
                <p:cNvPr id="19" name="Picture 18"/>
                <p:cNvPicPr>
                  <a:picLocks noChangeAspect="1"/>
                </p:cNvPicPr>
                <p:nvPr userDrawn="1"/>
              </p:nvPicPr>
              <p:blipFill>
                <a:blip r:embed="rId7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071984" y="6281844"/>
                  <a:ext cx="723697" cy="540879"/>
                </a:xfrm>
                <a:prstGeom prst="rect">
                  <a:avLst/>
                </a:prstGeom>
                <a:solidFill>
                  <a:srgbClr val="FFFFFF">
                    <a:shade val="85000"/>
                  </a:srgbClr>
                </a:solidFill>
                <a:ln w="19050" cap="sq">
                  <a:noFill/>
                  <a:miter lim="800000"/>
                </a:ln>
                <a:effectLst>
                  <a:outerShdw blurRad="55000" dist="18000" dir="5400000" algn="tl" rotWithShape="0">
                    <a:srgbClr val="000000">
                      <a:alpha val="40000"/>
                    </a:srgbClr>
                  </a:outerShdw>
                </a:effectLst>
              </p:spPr>
            </p:pic>
            <p:pic>
              <p:nvPicPr>
                <p:cNvPr id="20" name="Picture 19"/>
                <p:cNvPicPr>
                  <a:picLocks noChangeAspect="1"/>
                </p:cNvPicPr>
                <p:nvPr userDrawn="1"/>
              </p:nvPicPr>
              <p:blipFill>
                <a:blip r:embed="rId8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876558" y="6280150"/>
                  <a:ext cx="723696" cy="542574"/>
                </a:xfrm>
                <a:prstGeom prst="rect">
                  <a:avLst/>
                </a:prstGeom>
                <a:solidFill>
                  <a:srgbClr val="FFFFFF">
                    <a:shade val="85000"/>
                  </a:srgbClr>
                </a:solidFill>
                <a:ln w="19050" cap="sq">
                  <a:noFill/>
                  <a:miter lim="800000"/>
                </a:ln>
                <a:effectLst>
                  <a:outerShdw blurRad="55000" dist="18000" dir="5400000" algn="tl" rotWithShape="0">
                    <a:srgbClr val="000000">
                      <a:alpha val="40000"/>
                    </a:srgbClr>
                  </a:outerShdw>
                </a:effectLst>
              </p:spPr>
            </p:pic>
            <p:pic>
              <p:nvPicPr>
                <p:cNvPr id="12" name="Picture 11"/>
                <p:cNvPicPr>
                  <a:picLocks noChangeAspect="1"/>
                </p:cNvPicPr>
                <p:nvPr userDrawn="1"/>
              </p:nvPicPr>
              <p:blipFill rotWithShape="1">
                <a:blip r:embed="rId9" cstate="print">
                  <a:extLst>
                    <a:ext uri="{BEBA8EAE-BF5A-486C-A8C5-ECC9F3942E4B}">
                      <a14:imgProps xmlns:a14="http://schemas.microsoft.com/office/drawing/2010/main">
                        <a14:imgLayer r:embed="rId10">
                          <a14:imgEffect>
                            <a14:brightnessContrast bright="14000" contrast="7000"/>
                          </a14:imgEffect>
                        </a14:imgLayer>
                      </a14:imgProps>
                    </a:ex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r="9581"/>
                <a:stretch/>
              </p:blipFill>
              <p:spPr>
                <a:xfrm>
                  <a:off x="1411673" y="6280150"/>
                  <a:ext cx="736918" cy="542574"/>
                </a:xfrm>
                <a:prstGeom prst="rect">
                  <a:avLst/>
                </a:prstGeom>
                <a:solidFill>
                  <a:srgbClr val="FFFFFF">
                    <a:shade val="85000"/>
                  </a:srgbClr>
                </a:solidFill>
                <a:ln w="19050" cap="sq">
                  <a:noFill/>
                  <a:miter lim="800000"/>
                </a:ln>
                <a:effectLst>
                  <a:outerShdw blurRad="55000" dist="18000" dir="5400000" algn="tl" rotWithShape="0">
                    <a:srgbClr val="000000">
                      <a:alpha val="40000"/>
                    </a:srgbClr>
                  </a:outerShdw>
                </a:effectLst>
              </p:spPr>
            </p:pic>
            <p:pic>
              <p:nvPicPr>
                <p:cNvPr id="16" name="Picture 15"/>
                <p:cNvPicPr>
                  <a:picLocks noChangeAspect="1"/>
                </p:cNvPicPr>
                <p:nvPr userDrawn="1"/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675192" y="6280150"/>
                  <a:ext cx="736481" cy="542573"/>
                </a:xfrm>
                <a:prstGeom prst="rect">
                  <a:avLst/>
                </a:prstGeom>
                <a:solidFill>
                  <a:srgbClr val="FFFFFF">
                    <a:shade val="85000"/>
                  </a:srgbClr>
                </a:solidFill>
                <a:ln w="19050" cap="sq">
                  <a:noFill/>
                  <a:miter lim="800000"/>
                </a:ln>
                <a:effectLst>
                  <a:outerShdw blurRad="55000" dist="18000" dir="5400000" algn="tl" rotWithShape="0">
                    <a:srgbClr val="000000">
                      <a:alpha val="40000"/>
                    </a:srgbClr>
                  </a:outerShdw>
                </a:effectLst>
              </p:spPr>
            </p:pic>
            <p:pic>
              <p:nvPicPr>
                <p:cNvPr id="18" name="Picture 17"/>
                <p:cNvPicPr>
                  <a:picLocks noChangeAspect="1"/>
                </p:cNvPicPr>
                <p:nvPr userDrawn="1"/>
              </p:nvPicPr>
              <p:blipFill>
                <a:blip r:embed="rId1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148591" y="6280151"/>
                  <a:ext cx="727967" cy="542573"/>
                </a:xfrm>
                <a:prstGeom prst="rect">
                  <a:avLst/>
                </a:prstGeom>
                <a:solidFill>
                  <a:srgbClr val="FFFFFF">
                    <a:shade val="85000"/>
                  </a:srgbClr>
                </a:solidFill>
                <a:ln w="19050" cap="sq">
                  <a:noFill/>
                  <a:miter lim="800000"/>
                </a:ln>
                <a:effectLst>
                  <a:outerShdw blurRad="55000" dist="18000" dir="5400000" algn="tl" rotWithShape="0">
                    <a:srgbClr val="000000">
                      <a:alpha val="40000"/>
                    </a:srgbClr>
                  </a:outerShdw>
                </a:effectLst>
              </p:spPr>
            </p:pic>
            <p:pic>
              <p:nvPicPr>
                <p:cNvPr id="1026" name="Picture 2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6279658"/>
                  <a:ext cx="675192" cy="543066"/>
                </a:xfrm>
                <a:prstGeom prst="rect">
                  <a:avLst/>
                </a:prstGeom>
                <a:noFill/>
                <a:ln w="19050">
                  <a:noFill/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  <p:sp>
            <p:nvSpPr>
              <p:cNvPr id="21" name="TextBox 20"/>
              <p:cNvSpPr txBox="1"/>
              <p:nvPr userDrawn="1"/>
            </p:nvSpPr>
            <p:spPr>
              <a:xfrm>
                <a:off x="5795681" y="6442501"/>
                <a:ext cx="3348319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spc="200" dirty="0">
                    <a:solidFill>
                      <a:prstClr val="black"/>
                    </a:solidFill>
                    <a:latin typeface="Adobe Garamond Pro Bold" pitchFamily="18" charset="0"/>
                  </a:rPr>
                  <a:t>....</a:t>
                </a:r>
                <a:r>
                  <a:rPr lang="en-US" sz="1200" b="1" i="1" spc="200" dirty="0">
                    <a:solidFill>
                      <a:prstClr val="black"/>
                    </a:solidFill>
                    <a:latin typeface="Cambria" pitchFamily="18" charset="0"/>
                  </a:rPr>
                  <a:t>To Conserve and Manage</a:t>
                </a:r>
              </a:p>
            </p:txBody>
          </p:sp>
        </p:grpSp>
        <p:sp>
          <p:nvSpPr>
            <p:cNvPr id="28" name="Rectangle 27"/>
            <p:cNvSpPr/>
            <p:nvPr userDrawn="1"/>
          </p:nvSpPr>
          <p:spPr>
            <a:xfrm>
              <a:off x="0" y="6268307"/>
              <a:ext cx="9144000" cy="54347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08221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Cambria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5401"/>
            <a:ext cx="7772400" cy="2438400"/>
          </a:xfrm>
        </p:spPr>
        <p:txBody>
          <a:bodyPr>
            <a:normAutofit/>
          </a:bodyPr>
          <a:lstStyle/>
          <a:p>
            <a:r>
              <a:rPr lang="en-US" dirty="0" smtClean="0"/>
              <a:t>Fishery Ecosystem Plan II Essential Fish Habitat Update</a:t>
            </a:r>
            <a:br>
              <a:rPr lang="en-US" dirty="0" smtClean="0"/>
            </a:b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2000" b="0" dirty="0" smtClean="0"/>
              <a:t>Roger Pugliese</a:t>
            </a:r>
            <a:br>
              <a:rPr lang="en-US" sz="2000" b="0" dirty="0" smtClean="0"/>
            </a:br>
            <a:r>
              <a:rPr lang="en-US" sz="2000" b="0" dirty="0" smtClean="0"/>
              <a:t>Senior Fishery Biologist,  SAFMC </a:t>
            </a:r>
            <a:endParaRPr lang="en-US" sz="2000" b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en-US" sz="6200" dirty="0" smtClean="0"/>
              <a:t>Joint Habitat and Ecosystem-Based Management Committee Meeting</a:t>
            </a:r>
          </a:p>
          <a:p>
            <a:endParaRPr lang="en-US" dirty="0" smtClean="0"/>
          </a:p>
          <a:p>
            <a:r>
              <a:rPr lang="en-US" sz="6400" dirty="0" smtClean="0"/>
              <a:t>June, 2014</a:t>
            </a:r>
          </a:p>
          <a:p>
            <a:endParaRPr lang="en-US" sz="6400" dirty="0" smtClean="0"/>
          </a:p>
          <a:p>
            <a:r>
              <a:rPr lang="en-US" sz="6400" dirty="0" smtClean="0"/>
              <a:t>Ponte </a:t>
            </a:r>
            <a:r>
              <a:rPr lang="en-US" sz="6400" dirty="0" err="1" smtClean="0"/>
              <a:t>Vedra</a:t>
            </a:r>
            <a:r>
              <a:rPr lang="en-US" sz="6400" dirty="0" smtClean="0"/>
              <a:t>, Florida</a:t>
            </a:r>
          </a:p>
        </p:txBody>
      </p:sp>
    </p:spTree>
    <p:extLst>
      <p:ext uri="{BB962C8B-B14F-4D97-AF65-F5344CB8AC3E}">
        <p14:creationId xmlns:p14="http://schemas.microsoft.com/office/powerpoint/2010/main" val="3588872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914401"/>
            <a:ext cx="8001000" cy="685799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2014/2015 FEP II Development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676400"/>
            <a:ext cx="8001000" cy="3962400"/>
          </a:xfrm>
        </p:spPr>
        <p:txBody>
          <a:bodyPr>
            <a:normAutofit fontScale="77500" lnSpcReduction="20000"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</a:rPr>
              <a:t>Completion of EFH Policy Statement Update and </a:t>
            </a:r>
            <a:r>
              <a:rPr lang="en-US" dirty="0" smtClean="0">
                <a:solidFill>
                  <a:schemeClr val="tx1"/>
                </a:solidFill>
              </a:rPr>
              <a:t>Development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Webinars and Workshops </a:t>
            </a:r>
            <a:r>
              <a:rPr lang="en-US" dirty="0">
                <a:solidFill>
                  <a:schemeClr val="tx1"/>
                </a:solidFill>
              </a:rPr>
              <a:t>to Facilitate Review and Revision of Original FEP </a:t>
            </a:r>
            <a:r>
              <a:rPr lang="en-US" dirty="0" smtClean="0">
                <a:solidFill>
                  <a:schemeClr val="tx1"/>
                </a:solidFill>
              </a:rPr>
              <a:t>Sections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Modeling Workshop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Completion </a:t>
            </a:r>
            <a:r>
              <a:rPr lang="en-US" dirty="0">
                <a:solidFill>
                  <a:schemeClr val="tx1"/>
                </a:solidFill>
              </a:rPr>
              <a:t>of New FEP II </a:t>
            </a:r>
            <a:r>
              <a:rPr lang="en-US" dirty="0" smtClean="0">
                <a:solidFill>
                  <a:schemeClr val="tx1"/>
                </a:solidFill>
              </a:rPr>
              <a:t>Sections/Appendices to Address </a:t>
            </a:r>
            <a:r>
              <a:rPr lang="en-US" dirty="0" smtClean="0">
                <a:solidFill>
                  <a:schemeClr val="tx1"/>
                </a:solidFill>
              </a:rPr>
              <a:t>South Atlantic: Fisheries </a:t>
            </a:r>
            <a:r>
              <a:rPr lang="en-US" dirty="0" smtClean="0">
                <a:solidFill>
                  <a:schemeClr val="tx1"/>
                </a:solidFill>
              </a:rPr>
              <a:t>Oceanography, </a:t>
            </a:r>
            <a:r>
              <a:rPr lang="en-US" dirty="0" smtClean="0">
                <a:solidFill>
                  <a:schemeClr val="tx1"/>
                </a:solidFill>
              </a:rPr>
              <a:t>Food Web, Climate Variability, </a:t>
            </a:r>
            <a:r>
              <a:rPr lang="en-US" dirty="0" err="1" smtClean="0">
                <a:solidFill>
                  <a:schemeClr val="tx1"/>
                </a:solidFill>
              </a:rPr>
              <a:t>Instream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Flow, Connectivity </a:t>
            </a:r>
            <a:r>
              <a:rPr lang="en-US" dirty="0" smtClean="0">
                <a:solidFill>
                  <a:schemeClr val="tx1"/>
                </a:solidFill>
              </a:rPr>
              <a:t>and Regional </a:t>
            </a:r>
            <a:r>
              <a:rPr lang="en-US" dirty="0" smtClean="0">
                <a:solidFill>
                  <a:schemeClr val="tx1"/>
                </a:solidFill>
              </a:rPr>
              <a:t>Mapping Strategy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EFH Revisions and Updates Support EFH 5 Year Review Completion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0769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902963629"/>
              </p:ext>
            </p:extLst>
          </p:nvPr>
        </p:nvGraphicFramePr>
        <p:xfrm>
          <a:off x="533400" y="1981200"/>
          <a:ext cx="8153400" cy="3733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685800" y="838200"/>
            <a:ext cx="7772400" cy="1219199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2014/2015 FEP II and EFH Revision: Section Review/Development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6816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861856204"/>
              </p:ext>
            </p:extLst>
          </p:nvPr>
        </p:nvGraphicFramePr>
        <p:xfrm>
          <a:off x="381000" y="2209800"/>
          <a:ext cx="8534400" cy="3733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1219199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2014/2015 FEP II and EFH Revision: Section Review/Development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856955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042588829"/>
              </p:ext>
            </p:extLst>
          </p:nvPr>
        </p:nvGraphicFramePr>
        <p:xfrm>
          <a:off x="609600" y="2209800"/>
          <a:ext cx="8001000" cy="3276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1219199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2014/2015 FEP II and EFH Revision: Section Review/Development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636057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002744794"/>
              </p:ext>
            </p:extLst>
          </p:nvPr>
        </p:nvGraphicFramePr>
        <p:xfrm>
          <a:off x="609600" y="2209800"/>
          <a:ext cx="8001000" cy="3276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1219199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2014/2015 FEP II and EFH Revision: Section Review/Development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146366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8200"/>
            <a:ext cx="8001000" cy="685799"/>
          </a:xfrm>
        </p:spPr>
        <p:txBody>
          <a:bodyPr>
            <a:normAutofit fontScale="90000"/>
          </a:bodyPr>
          <a:lstStyle/>
          <a:p>
            <a:r>
              <a:rPr lang="en-US" sz="2400" dirty="0" smtClean="0"/>
              <a:t>FEP II Activities:  Fall Habitat Advisory Panel Meeting and Model Workshop</a:t>
            </a:r>
            <a:endParaRPr lang="en-US" sz="2400" dirty="0"/>
          </a:p>
        </p:txBody>
      </p:sp>
      <p:sp>
        <p:nvSpPr>
          <p:cNvPr id="4" name="Rounded Rectangle 3"/>
          <p:cNvSpPr/>
          <p:nvPr/>
        </p:nvSpPr>
        <p:spPr>
          <a:xfrm>
            <a:off x="457200" y="1828800"/>
            <a:ext cx="3886200" cy="2590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November 2014</a:t>
            </a:r>
          </a:p>
          <a:p>
            <a:r>
              <a:rPr lang="en-US" dirty="0" smtClean="0"/>
              <a:t>Habitat Advisory Panel Meeting and EFH/ FEP II </a:t>
            </a:r>
            <a:r>
              <a:rPr lang="en-US" dirty="0" smtClean="0"/>
              <a:t>Review Sessions</a:t>
            </a:r>
            <a:r>
              <a:rPr lang="en-US" dirty="0" smtClean="0"/>
              <a:t>:</a:t>
            </a:r>
            <a:endParaRPr lang="en-US" dirty="0" smtClean="0"/>
          </a:p>
          <a:p>
            <a:r>
              <a:rPr lang="en-US" dirty="0" smtClean="0"/>
              <a:t>1) </a:t>
            </a:r>
            <a:r>
              <a:rPr lang="en-US" dirty="0" smtClean="0"/>
              <a:t>Review </a:t>
            </a:r>
            <a:r>
              <a:rPr lang="en-US" dirty="0" smtClean="0"/>
              <a:t>Energy Policy Re-draft and Artificial Reef Policy Draft; 2) FEP II Session on Impacts </a:t>
            </a:r>
            <a:r>
              <a:rPr lang="en-US" dirty="0" smtClean="0"/>
              <a:t>of Fishing on Habitat; and </a:t>
            </a:r>
            <a:r>
              <a:rPr lang="en-US" dirty="0" smtClean="0"/>
              <a:t>3) </a:t>
            </a:r>
            <a:r>
              <a:rPr lang="en-US" dirty="0"/>
              <a:t>FEP II Session Research </a:t>
            </a:r>
            <a:r>
              <a:rPr lang="en-US" dirty="0" smtClean="0"/>
              <a:t>and Monitoring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4648200" y="1828800"/>
            <a:ext cx="4343400" cy="34060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Workshop </a:t>
            </a:r>
            <a:r>
              <a:rPr lang="en-US" dirty="0" smtClean="0"/>
              <a:t>2014/2015:</a:t>
            </a:r>
          </a:p>
          <a:p>
            <a:r>
              <a:rPr lang="en-US" dirty="0" smtClean="0"/>
              <a:t>Modeling Workshop: Tent. Summer 2014 or Spring 2015</a:t>
            </a:r>
          </a:p>
          <a:p>
            <a:r>
              <a:rPr lang="en-US" dirty="0" smtClean="0"/>
              <a:t>Ecosystem Modeling</a:t>
            </a:r>
          </a:p>
          <a:p>
            <a:r>
              <a:rPr lang="en-US" dirty="0" smtClean="0"/>
              <a:t>Forage </a:t>
            </a:r>
            <a:r>
              <a:rPr lang="en-US" dirty="0" err="1" smtClean="0"/>
              <a:t>Ecopath</a:t>
            </a:r>
            <a:r>
              <a:rPr lang="en-US" dirty="0" smtClean="0"/>
              <a:t> Model</a:t>
            </a:r>
          </a:p>
          <a:p>
            <a:r>
              <a:rPr lang="en-US" dirty="0" smtClean="0"/>
              <a:t>Oceanographic Models</a:t>
            </a:r>
            <a:endParaRPr lang="en-US" dirty="0" smtClean="0"/>
          </a:p>
          <a:p>
            <a:r>
              <a:rPr lang="en-US" dirty="0" smtClean="0"/>
              <a:t>Development of </a:t>
            </a:r>
            <a:r>
              <a:rPr lang="en-US" dirty="0" smtClean="0"/>
              <a:t>Updated Comprehensive </a:t>
            </a:r>
            <a:r>
              <a:rPr lang="en-US" dirty="0" err="1" smtClean="0"/>
              <a:t>Ecopath</a:t>
            </a:r>
            <a:r>
              <a:rPr lang="en-US" dirty="0"/>
              <a:t> </a:t>
            </a:r>
            <a:r>
              <a:rPr lang="en-US" dirty="0" smtClean="0"/>
              <a:t>Model and Integrated </a:t>
            </a:r>
            <a:r>
              <a:rPr lang="en-US" dirty="0"/>
              <a:t>Ecosystem Oceanographic </a:t>
            </a:r>
            <a:r>
              <a:rPr lang="en-US" dirty="0" smtClean="0"/>
              <a:t>Model</a:t>
            </a:r>
          </a:p>
          <a:p>
            <a:r>
              <a:rPr lang="en-US" dirty="0" smtClean="0"/>
              <a:t>Habitat Modeling for Stock Assessment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5412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524000"/>
            <a:ext cx="8382000" cy="4419600"/>
          </a:xfrm>
        </p:spPr>
        <p:txBody>
          <a:bodyPr>
            <a:normAutofit fontScale="47500" lnSpcReduction="20000"/>
          </a:bodyPr>
          <a:lstStyle/>
          <a:p>
            <a:endParaRPr lang="en-US" sz="2900" dirty="0" smtClean="0">
              <a:solidFill>
                <a:schemeClr val="tx1"/>
              </a:solidFill>
            </a:endParaRPr>
          </a:p>
          <a:p>
            <a:r>
              <a:rPr lang="en-US" sz="2900" dirty="0" smtClean="0">
                <a:solidFill>
                  <a:schemeClr val="tx1"/>
                </a:solidFill>
              </a:rPr>
              <a:t>June 2014 Council Meeting Approve </a:t>
            </a:r>
            <a:r>
              <a:rPr lang="en-US" sz="2900" dirty="0" smtClean="0">
                <a:solidFill>
                  <a:schemeClr val="tx1"/>
                </a:solidFill>
              </a:rPr>
              <a:t>Redrafted EFH </a:t>
            </a:r>
            <a:r>
              <a:rPr lang="en-US" sz="2900" dirty="0" smtClean="0">
                <a:solidFill>
                  <a:schemeClr val="tx1"/>
                </a:solidFill>
              </a:rPr>
              <a:t>Policy Statements for FEP II</a:t>
            </a:r>
          </a:p>
          <a:p>
            <a:endParaRPr lang="en-US" sz="2900" dirty="0">
              <a:solidFill>
                <a:schemeClr val="tx1"/>
              </a:solidFill>
            </a:endParaRPr>
          </a:p>
          <a:p>
            <a:r>
              <a:rPr lang="en-US" sz="2900" dirty="0" smtClean="0">
                <a:solidFill>
                  <a:schemeClr val="tx1"/>
                </a:solidFill>
              </a:rPr>
              <a:t>September 2014 Meeting:</a:t>
            </a:r>
          </a:p>
          <a:p>
            <a:r>
              <a:rPr lang="en-US" sz="2900" dirty="0" smtClean="0">
                <a:solidFill>
                  <a:schemeClr val="tx1"/>
                </a:solidFill>
              </a:rPr>
              <a:t>FEP II </a:t>
            </a:r>
            <a:r>
              <a:rPr lang="en-US" sz="2900" dirty="0" smtClean="0">
                <a:solidFill>
                  <a:schemeClr val="tx1"/>
                </a:solidFill>
              </a:rPr>
              <a:t>Development </a:t>
            </a:r>
            <a:r>
              <a:rPr lang="en-US" sz="2900" dirty="0" smtClean="0">
                <a:solidFill>
                  <a:schemeClr val="tx1"/>
                </a:solidFill>
              </a:rPr>
              <a:t>Timeline and </a:t>
            </a:r>
            <a:r>
              <a:rPr lang="en-US" sz="2900" dirty="0" smtClean="0">
                <a:solidFill>
                  <a:schemeClr val="tx1"/>
                </a:solidFill>
              </a:rPr>
              <a:t>Participation Update</a:t>
            </a:r>
            <a:endParaRPr lang="en-US" sz="2900" dirty="0" smtClean="0">
              <a:solidFill>
                <a:schemeClr val="tx1"/>
              </a:solidFill>
            </a:endParaRPr>
          </a:p>
          <a:p>
            <a:endParaRPr lang="en-US" sz="2900" dirty="0" smtClean="0">
              <a:solidFill>
                <a:schemeClr val="tx1"/>
              </a:solidFill>
            </a:endParaRPr>
          </a:p>
          <a:p>
            <a:r>
              <a:rPr lang="en-US" sz="2900" dirty="0">
                <a:solidFill>
                  <a:schemeClr val="tx1"/>
                </a:solidFill>
              </a:rPr>
              <a:t>December2014 Meeting:</a:t>
            </a:r>
          </a:p>
          <a:p>
            <a:r>
              <a:rPr lang="en-US" sz="2900" dirty="0">
                <a:solidFill>
                  <a:schemeClr val="tx1"/>
                </a:solidFill>
              </a:rPr>
              <a:t>Approve Redrafted </a:t>
            </a:r>
            <a:r>
              <a:rPr lang="en-US" sz="2900" dirty="0" smtClean="0">
                <a:solidFill>
                  <a:schemeClr val="tx1"/>
                </a:solidFill>
              </a:rPr>
              <a:t> and New EFH </a:t>
            </a:r>
            <a:r>
              <a:rPr lang="en-US" sz="2900" dirty="0">
                <a:solidFill>
                  <a:schemeClr val="tx1"/>
                </a:solidFill>
              </a:rPr>
              <a:t>Policy Statements for FEP II</a:t>
            </a:r>
          </a:p>
          <a:p>
            <a:r>
              <a:rPr lang="en-US" sz="2900" dirty="0" smtClean="0">
                <a:solidFill>
                  <a:schemeClr val="tx1"/>
                </a:solidFill>
              </a:rPr>
              <a:t>FEP </a:t>
            </a:r>
            <a:r>
              <a:rPr lang="en-US" sz="2900" dirty="0">
                <a:solidFill>
                  <a:schemeClr val="tx1"/>
                </a:solidFill>
              </a:rPr>
              <a:t>II Development </a:t>
            </a:r>
            <a:r>
              <a:rPr lang="en-US" sz="2900" dirty="0" smtClean="0">
                <a:solidFill>
                  <a:schemeClr val="tx1"/>
                </a:solidFill>
              </a:rPr>
              <a:t>and EFH Update</a:t>
            </a:r>
            <a:endParaRPr lang="en-US" sz="2900" dirty="0">
              <a:solidFill>
                <a:schemeClr val="tx1"/>
              </a:solidFill>
            </a:endParaRPr>
          </a:p>
          <a:p>
            <a:endParaRPr lang="en-US" sz="2900" dirty="0" smtClean="0">
              <a:solidFill>
                <a:schemeClr val="tx1"/>
              </a:solidFill>
            </a:endParaRPr>
          </a:p>
          <a:p>
            <a:r>
              <a:rPr lang="en-US" sz="2900" dirty="0" smtClean="0">
                <a:solidFill>
                  <a:schemeClr val="tx1"/>
                </a:solidFill>
              </a:rPr>
              <a:t>March </a:t>
            </a:r>
            <a:r>
              <a:rPr lang="en-US" sz="2900" dirty="0" smtClean="0">
                <a:solidFill>
                  <a:schemeClr val="tx1"/>
                </a:solidFill>
              </a:rPr>
              <a:t>and  June 2015 Council Meetings</a:t>
            </a:r>
          </a:p>
          <a:p>
            <a:r>
              <a:rPr lang="en-US" sz="2900" dirty="0" smtClean="0">
                <a:solidFill>
                  <a:schemeClr val="tx1"/>
                </a:solidFill>
              </a:rPr>
              <a:t>FEP </a:t>
            </a:r>
            <a:r>
              <a:rPr lang="en-US" sz="2900" dirty="0">
                <a:solidFill>
                  <a:schemeClr val="tx1"/>
                </a:solidFill>
              </a:rPr>
              <a:t>II Development and EFH </a:t>
            </a:r>
            <a:r>
              <a:rPr lang="en-US" sz="2900" dirty="0" smtClean="0">
                <a:solidFill>
                  <a:schemeClr val="tx1"/>
                </a:solidFill>
              </a:rPr>
              <a:t>Updates for 5 Year Review</a:t>
            </a:r>
            <a:endParaRPr lang="en-US" sz="2900" dirty="0">
              <a:solidFill>
                <a:schemeClr val="tx1"/>
              </a:solidFill>
            </a:endParaRPr>
          </a:p>
          <a:p>
            <a:endParaRPr lang="en-US" sz="2900" dirty="0" smtClean="0">
              <a:solidFill>
                <a:schemeClr val="tx1"/>
              </a:solidFill>
            </a:endParaRPr>
          </a:p>
          <a:p>
            <a:r>
              <a:rPr lang="en-US" sz="2900" dirty="0" smtClean="0">
                <a:solidFill>
                  <a:schemeClr val="tx1"/>
                </a:solidFill>
              </a:rPr>
              <a:t>September 2015 Council Meeting</a:t>
            </a:r>
          </a:p>
          <a:p>
            <a:r>
              <a:rPr lang="en-US" sz="2900" dirty="0">
                <a:solidFill>
                  <a:schemeClr val="tx1"/>
                </a:solidFill>
              </a:rPr>
              <a:t>Complete Draft </a:t>
            </a:r>
            <a:r>
              <a:rPr lang="en-US" sz="2900" dirty="0" smtClean="0">
                <a:solidFill>
                  <a:schemeClr val="tx1"/>
                </a:solidFill>
              </a:rPr>
              <a:t>FEP </a:t>
            </a:r>
            <a:r>
              <a:rPr lang="en-US" sz="2900" dirty="0">
                <a:solidFill>
                  <a:schemeClr val="tx1"/>
                </a:solidFill>
              </a:rPr>
              <a:t>II </a:t>
            </a:r>
            <a:r>
              <a:rPr lang="en-US" sz="2900" dirty="0" smtClean="0">
                <a:solidFill>
                  <a:schemeClr val="tx1"/>
                </a:solidFill>
              </a:rPr>
              <a:t>including EFH 5 Year Review</a:t>
            </a:r>
          </a:p>
          <a:p>
            <a:r>
              <a:rPr lang="en-US" sz="2900" dirty="0" smtClean="0">
                <a:solidFill>
                  <a:schemeClr val="tx1"/>
                </a:solidFill>
              </a:rPr>
              <a:t>In advance of March 2016 Deadline</a:t>
            </a:r>
            <a:endParaRPr lang="en-US" sz="2900" dirty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December </a:t>
            </a:r>
            <a:r>
              <a:rPr lang="en-US" dirty="0">
                <a:solidFill>
                  <a:schemeClr val="tx1"/>
                </a:solidFill>
              </a:rPr>
              <a:t>2015 Council Meeting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Finalize and Approve </a:t>
            </a:r>
            <a:r>
              <a:rPr lang="en-US" dirty="0">
                <a:solidFill>
                  <a:schemeClr val="tx1"/>
                </a:solidFill>
              </a:rPr>
              <a:t>FEP II including EFH 5 Year Review</a:t>
            </a:r>
          </a:p>
          <a:p>
            <a:r>
              <a:rPr lang="en-US" dirty="0">
                <a:solidFill>
                  <a:schemeClr val="tx1"/>
                </a:solidFill>
              </a:rPr>
              <a:t>In advance of March 2016 Deadline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762000" y="914401"/>
            <a:ext cx="7772400" cy="609599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FEP II and EFH Revision: Council Timing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355097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433</TotalTime>
  <Words>673</Words>
  <Application>Microsoft Office PowerPoint</Application>
  <PresentationFormat>On-screen Show (4:3)</PresentationFormat>
  <Paragraphs>128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1_Office Theme</vt:lpstr>
      <vt:lpstr>Fishery Ecosystem Plan II Essential Fish Habitat Update  Roger Pugliese Senior Fishery Biologist,  SAFMC </vt:lpstr>
      <vt:lpstr>2014/2015 FEP II Development </vt:lpstr>
      <vt:lpstr>2014/2015 FEP II and EFH Revision: Section Review/Development</vt:lpstr>
      <vt:lpstr>2014/2015 FEP II and EFH Revision: Section Review/Development</vt:lpstr>
      <vt:lpstr>2014/2015 FEP II and EFH Revision: Section Review/Development</vt:lpstr>
      <vt:lpstr>2014/2015 FEP II and EFH Revision: Section Review/Development</vt:lpstr>
      <vt:lpstr>FEP II Activities:  Fall Habitat Advisory Panel Meeting and Model Workshop</vt:lpstr>
      <vt:lpstr>FEP II and EFH Revision: Council Timing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Fishery Ecosystem Plan II Essential Fish Habitat Update  Roger Pugliese Senior Fishery Biologist,  SAFMC</dc:title>
  <dc:creator>Roger Pugliese</dc:creator>
  <cp:lastModifiedBy>Roger Pugliese</cp:lastModifiedBy>
  <cp:revision>43</cp:revision>
  <dcterms:created xsi:type="dcterms:W3CDTF">2014-03-03T10:00:20Z</dcterms:created>
  <dcterms:modified xsi:type="dcterms:W3CDTF">2014-06-09T16:03:23Z</dcterms:modified>
</cp:coreProperties>
</file>