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61" r:id="rId3"/>
    <p:sldId id="262" r:id="rId4"/>
    <p:sldId id="2147477098" r:id="rId5"/>
    <p:sldId id="270" r:id="rId6"/>
    <p:sldId id="2147477093" r:id="rId7"/>
    <p:sldId id="2147477094" r:id="rId8"/>
    <p:sldId id="263" r:id="rId9"/>
    <p:sldId id="2147477095" r:id="rId10"/>
    <p:sldId id="264" r:id="rId11"/>
    <p:sldId id="267" r:id="rId12"/>
    <p:sldId id="2147477101" r:id="rId13"/>
    <p:sldId id="2147477104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16CA5"/>
    <a:srgbClr val="006994"/>
    <a:srgbClr val="00A3C4"/>
    <a:srgbClr val="00ACCD"/>
    <a:srgbClr val="006C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B753998-C33E-4DC7-BD62-0F2ED7CB3384}" v="175" dt="2026-06-30T18:03:22.40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87046" autoAdjust="0"/>
  </p:normalViewPr>
  <p:slideViewPr>
    <p:cSldViewPr snapToGrid="0">
      <p:cViewPr varScale="1">
        <p:scale>
          <a:sx n="88" d="100"/>
          <a:sy n="88" d="100"/>
        </p:scale>
        <p:origin x="1470" y="3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ommander, Christian J" userId="20e9d1ab-15a3-4587-9c7d-f2a83966af01" providerId="ADAL" clId="{8F0F933B-36AC-47B1-BEB8-84B61401CB6A}"/>
    <pc:docChg chg="undo redo custSel addSld delSld modSld sldOrd">
      <pc:chgData name="Commander, Christian J" userId="20e9d1ab-15a3-4587-9c7d-f2a83966af01" providerId="ADAL" clId="{8F0F933B-36AC-47B1-BEB8-84B61401CB6A}" dt="2026-06-30T18:36:43.358" v="9457" actId="6549"/>
      <pc:docMkLst>
        <pc:docMk/>
      </pc:docMkLst>
      <pc:sldChg chg="addSp delSp modSp mod chgLayout modNotesTx">
        <pc:chgData name="Commander, Christian J" userId="20e9d1ab-15a3-4587-9c7d-f2a83966af01" providerId="ADAL" clId="{8F0F933B-36AC-47B1-BEB8-84B61401CB6A}" dt="2026-06-30T18:35:55.666" v="9443" actId="6549"/>
        <pc:sldMkLst>
          <pc:docMk/>
          <pc:sldMk cId="223180775" sldId="256"/>
        </pc:sldMkLst>
        <pc:spChg chg="mod">
          <ac:chgData name="Commander, Christian J" userId="20e9d1ab-15a3-4587-9c7d-f2a83966af01" providerId="ADAL" clId="{8F0F933B-36AC-47B1-BEB8-84B61401CB6A}" dt="2026-06-30T12:53:22.203" v="4312"/>
          <ac:spMkLst>
            <pc:docMk/>
            <pc:sldMk cId="223180775" sldId="256"/>
            <ac:spMk id="2" creationId="{F4EBD9F6-FB67-D9B2-325C-DC33B5BE900D}"/>
          </ac:spMkLst>
        </pc:spChg>
        <pc:picChg chg="add mod modCrop">
          <ac:chgData name="Commander, Christian J" userId="20e9d1ab-15a3-4587-9c7d-f2a83966af01" providerId="ADAL" clId="{8F0F933B-36AC-47B1-BEB8-84B61401CB6A}" dt="2026-06-17T20:57:44.818" v="1525" actId="1076"/>
          <ac:picMkLst>
            <pc:docMk/>
            <pc:sldMk cId="223180775" sldId="256"/>
            <ac:picMk id="7" creationId="{D21EA364-34C3-8697-43E8-B3178FF6F3DB}"/>
          </ac:picMkLst>
        </pc:picChg>
      </pc:sldChg>
      <pc:sldChg chg="del">
        <pc:chgData name="Commander, Christian J" userId="20e9d1ab-15a3-4587-9c7d-f2a83966af01" providerId="ADAL" clId="{8F0F933B-36AC-47B1-BEB8-84B61401CB6A}" dt="2026-06-29T15:37:03.017" v="3469" actId="47"/>
        <pc:sldMkLst>
          <pc:docMk/>
          <pc:sldMk cId="2252836230" sldId="257"/>
        </pc:sldMkLst>
      </pc:sldChg>
      <pc:sldChg chg="modSp add del mod ord">
        <pc:chgData name="Commander, Christian J" userId="20e9d1ab-15a3-4587-9c7d-f2a83966af01" providerId="ADAL" clId="{8F0F933B-36AC-47B1-BEB8-84B61401CB6A}" dt="2026-06-29T20:03:37.906" v="4226" actId="47"/>
        <pc:sldMkLst>
          <pc:docMk/>
          <pc:sldMk cId="1050637301" sldId="258"/>
        </pc:sldMkLst>
      </pc:sldChg>
      <pc:sldChg chg="addSp delSp modSp add mod modNotesTx">
        <pc:chgData name="Commander, Christian J" userId="20e9d1ab-15a3-4587-9c7d-f2a83966af01" providerId="ADAL" clId="{8F0F933B-36AC-47B1-BEB8-84B61401CB6A}" dt="2026-06-30T18:35:58.366" v="9444" actId="6549"/>
        <pc:sldMkLst>
          <pc:docMk/>
          <pc:sldMk cId="2849197824" sldId="261"/>
        </pc:sldMkLst>
        <pc:spChg chg="mod">
          <ac:chgData name="Commander, Christian J" userId="20e9d1ab-15a3-4587-9c7d-f2a83966af01" providerId="ADAL" clId="{8F0F933B-36AC-47B1-BEB8-84B61401CB6A}" dt="2026-06-29T20:02:02.545" v="4214" actId="20577"/>
          <ac:spMkLst>
            <pc:docMk/>
            <pc:sldMk cId="2849197824" sldId="261"/>
            <ac:spMk id="6" creationId="{8613314A-B88E-37C2-6755-CB2486C1DBA8}"/>
          </ac:spMkLst>
        </pc:spChg>
        <pc:spChg chg="mod">
          <ac:chgData name="Commander, Christian J" userId="20e9d1ab-15a3-4587-9c7d-f2a83966af01" providerId="ADAL" clId="{8F0F933B-36AC-47B1-BEB8-84B61401CB6A}" dt="2026-06-30T12:56:29.294" v="4379" actId="255"/>
          <ac:spMkLst>
            <pc:docMk/>
            <pc:sldMk cId="2849197824" sldId="261"/>
            <ac:spMk id="7" creationId="{46320F8B-F510-BC80-456A-452E6783AF64}"/>
          </ac:spMkLst>
        </pc:spChg>
        <pc:picChg chg="add del mod">
          <ac:chgData name="Commander, Christian J" userId="20e9d1ab-15a3-4587-9c7d-f2a83966af01" providerId="ADAL" clId="{8F0F933B-36AC-47B1-BEB8-84B61401CB6A}" dt="2026-06-29T20:29:47.760" v="4236" actId="478"/>
          <ac:picMkLst>
            <pc:docMk/>
            <pc:sldMk cId="2849197824" sldId="261"/>
            <ac:picMk id="2" creationId="{AA4748B0-F336-C246-CD5A-D80AB3F82EE8}"/>
          </ac:picMkLst>
        </pc:picChg>
        <pc:picChg chg="add mod">
          <ac:chgData name="Commander, Christian J" userId="20e9d1ab-15a3-4587-9c7d-f2a83966af01" providerId="ADAL" clId="{8F0F933B-36AC-47B1-BEB8-84B61401CB6A}" dt="2026-06-29T20:34:33.559" v="4257" actId="1035"/>
          <ac:picMkLst>
            <pc:docMk/>
            <pc:sldMk cId="2849197824" sldId="261"/>
            <ac:picMk id="4098" creationId="{6469B874-8EBA-C0ED-A06C-1E8947465E09}"/>
          </ac:picMkLst>
        </pc:picChg>
        <pc:picChg chg="add mod">
          <ac:chgData name="Commander, Christian J" userId="20e9d1ab-15a3-4587-9c7d-f2a83966af01" providerId="ADAL" clId="{8F0F933B-36AC-47B1-BEB8-84B61401CB6A}" dt="2026-06-29T20:35:14.524" v="4264" actId="1076"/>
          <ac:picMkLst>
            <pc:docMk/>
            <pc:sldMk cId="2849197824" sldId="261"/>
            <ac:picMk id="4100" creationId="{3377C7EF-18F6-C43B-3645-A6DD12AF9910}"/>
          </ac:picMkLst>
        </pc:picChg>
        <pc:picChg chg="add mod">
          <ac:chgData name="Commander, Christian J" userId="20e9d1ab-15a3-4587-9c7d-f2a83966af01" providerId="ADAL" clId="{8F0F933B-36AC-47B1-BEB8-84B61401CB6A}" dt="2026-06-29T20:35:23.550" v="4265" actId="1076"/>
          <ac:picMkLst>
            <pc:docMk/>
            <pc:sldMk cId="2849197824" sldId="261"/>
            <ac:picMk id="4102" creationId="{3E01BA73-98D2-CD25-15B8-BA4D7418D5D2}"/>
          </ac:picMkLst>
        </pc:picChg>
      </pc:sldChg>
      <pc:sldChg chg="addSp delSp modSp add mod modNotesTx">
        <pc:chgData name="Commander, Christian J" userId="20e9d1ab-15a3-4587-9c7d-f2a83966af01" providerId="ADAL" clId="{8F0F933B-36AC-47B1-BEB8-84B61401CB6A}" dt="2026-06-30T18:36:01.275" v="9445" actId="6549"/>
        <pc:sldMkLst>
          <pc:docMk/>
          <pc:sldMk cId="557169005" sldId="262"/>
        </pc:sldMkLst>
        <pc:spChg chg="mod ord">
          <ac:chgData name="Commander, Christian J" userId="20e9d1ab-15a3-4587-9c7d-f2a83966af01" providerId="ADAL" clId="{8F0F933B-36AC-47B1-BEB8-84B61401CB6A}" dt="2026-06-29T15:09:40.637" v="3152" actId="1036"/>
          <ac:spMkLst>
            <pc:docMk/>
            <pc:sldMk cId="557169005" sldId="262"/>
            <ac:spMk id="6" creationId="{41C1480C-4092-9F92-6E09-C7976AB3DAC0}"/>
          </ac:spMkLst>
        </pc:spChg>
        <pc:spChg chg="del mod">
          <ac:chgData name="Commander, Christian J" userId="20e9d1ab-15a3-4587-9c7d-f2a83966af01" providerId="ADAL" clId="{8F0F933B-36AC-47B1-BEB8-84B61401CB6A}" dt="2026-06-29T15:09:33.638" v="3141" actId="478"/>
          <ac:spMkLst>
            <pc:docMk/>
            <pc:sldMk cId="557169005" sldId="262"/>
            <ac:spMk id="7" creationId="{029B7215-1A1A-760F-300F-DC6665CD8B19}"/>
          </ac:spMkLst>
        </pc:spChg>
        <pc:picChg chg="add mod modCrop">
          <ac:chgData name="Commander, Christian J" userId="20e9d1ab-15a3-4587-9c7d-f2a83966af01" providerId="ADAL" clId="{8F0F933B-36AC-47B1-BEB8-84B61401CB6A}" dt="2026-06-30T12:53:41.071" v="4314" actId="1035"/>
          <ac:picMkLst>
            <pc:docMk/>
            <pc:sldMk cId="557169005" sldId="262"/>
            <ac:picMk id="3" creationId="{2DD0A173-1A9D-E699-B3F2-85E5FBA39C81}"/>
          </ac:picMkLst>
        </pc:picChg>
      </pc:sldChg>
      <pc:sldChg chg="addSp delSp modSp add mod modNotesTx">
        <pc:chgData name="Commander, Christian J" userId="20e9d1ab-15a3-4587-9c7d-f2a83966af01" providerId="ADAL" clId="{8F0F933B-36AC-47B1-BEB8-84B61401CB6A}" dt="2026-06-30T18:36:28.955" v="9452" actId="6549"/>
        <pc:sldMkLst>
          <pc:docMk/>
          <pc:sldMk cId="2016743877" sldId="263"/>
        </pc:sldMkLst>
        <pc:spChg chg="add mod">
          <ac:chgData name="Commander, Christian J" userId="20e9d1ab-15a3-4587-9c7d-f2a83966af01" providerId="ADAL" clId="{8F0F933B-36AC-47B1-BEB8-84B61401CB6A}" dt="2026-06-29T14:39:26.746" v="2939" actId="1076"/>
          <ac:spMkLst>
            <pc:docMk/>
            <pc:sldMk cId="2016743877" sldId="263"/>
            <ac:spMk id="2" creationId="{3E13DFCB-7C5D-6676-C764-F70C6B7D7A55}"/>
          </ac:spMkLst>
        </pc:spChg>
        <pc:spChg chg="mod">
          <ac:chgData name="Commander, Christian J" userId="20e9d1ab-15a3-4587-9c7d-f2a83966af01" providerId="ADAL" clId="{8F0F933B-36AC-47B1-BEB8-84B61401CB6A}" dt="2026-06-29T14:37:25.551" v="2894" actId="20577"/>
          <ac:spMkLst>
            <pc:docMk/>
            <pc:sldMk cId="2016743877" sldId="263"/>
            <ac:spMk id="5" creationId="{484CF3F2-6D83-9B9B-62DC-0F0A55C9DC1C}"/>
          </ac:spMkLst>
        </pc:spChg>
        <pc:spChg chg="mod">
          <ac:chgData name="Commander, Christian J" userId="20e9d1ab-15a3-4587-9c7d-f2a83966af01" providerId="ADAL" clId="{8F0F933B-36AC-47B1-BEB8-84B61401CB6A}" dt="2026-06-30T15:25:05.935" v="6796" actId="20577"/>
          <ac:spMkLst>
            <pc:docMk/>
            <pc:sldMk cId="2016743877" sldId="263"/>
            <ac:spMk id="6" creationId="{D79A7FA0-2BCF-6E71-6D40-FD849B29B903}"/>
          </ac:spMkLst>
        </pc:spChg>
        <pc:spChg chg="mod">
          <ac:chgData name="Commander, Christian J" userId="20e9d1ab-15a3-4587-9c7d-f2a83966af01" providerId="ADAL" clId="{8F0F933B-36AC-47B1-BEB8-84B61401CB6A}" dt="2026-06-30T15:26:55.379" v="6863" actId="20577"/>
          <ac:spMkLst>
            <pc:docMk/>
            <pc:sldMk cId="2016743877" sldId="263"/>
            <ac:spMk id="7" creationId="{202B4085-B15C-63D5-E93B-2B00BA38F88C}"/>
          </ac:spMkLst>
        </pc:spChg>
        <pc:picChg chg="add mod">
          <ac:chgData name="Commander, Christian J" userId="20e9d1ab-15a3-4587-9c7d-f2a83966af01" providerId="ADAL" clId="{8F0F933B-36AC-47B1-BEB8-84B61401CB6A}" dt="2026-06-29T14:34:09.860" v="2876" actId="1038"/>
          <ac:picMkLst>
            <pc:docMk/>
            <pc:sldMk cId="2016743877" sldId="263"/>
            <ac:picMk id="1026" creationId="{8830B1A1-BE93-243A-57DF-41ACB1C33842}"/>
          </ac:picMkLst>
        </pc:picChg>
        <pc:picChg chg="add del mod">
          <ac:chgData name="Commander, Christian J" userId="20e9d1ab-15a3-4587-9c7d-f2a83966af01" providerId="ADAL" clId="{8F0F933B-36AC-47B1-BEB8-84B61401CB6A}" dt="2026-06-29T14:22:39.419" v="2575" actId="478"/>
          <ac:picMkLst>
            <pc:docMk/>
            <pc:sldMk cId="2016743877" sldId="263"/>
            <ac:picMk id="1028" creationId="{7AC7A155-A46A-6992-085E-C2195A6D4D17}"/>
          </ac:picMkLst>
        </pc:picChg>
      </pc:sldChg>
      <pc:sldChg chg="addSp modSp add mod modNotesTx">
        <pc:chgData name="Commander, Christian J" userId="20e9d1ab-15a3-4587-9c7d-f2a83966af01" providerId="ADAL" clId="{8F0F933B-36AC-47B1-BEB8-84B61401CB6A}" dt="2026-06-30T18:36:35.247" v="9454" actId="6549"/>
        <pc:sldMkLst>
          <pc:docMk/>
          <pc:sldMk cId="3926565044" sldId="264"/>
        </pc:sldMkLst>
        <pc:spChg chg="mod">
          <ac:chgData name="Commander, Christian J" userId="20e9d1ab-15a3-4587-9c7d-f2a83966af01" providerId="ADAL" clId="{8F0F933B-36AC-47B1-BEB8-84B61401CB6A}" dt="2026-06-26T12:53:12.068" v="2353" actId="20577"/>
          <ac:spMkLst>
            <pc:docMk/>
            <pc:sldMk cId="3926565044" sldId="264"/>
            <ac:spMk id="6" creationId="{F6DAA8C4-A1A5-5026-90B1-89AE05174F26}"/>
          </ac:spMkLst>
        </pc:spChg>
        <pc:spChg chg="mod">
          <ac:chgData name="Commander, Christian J" userId="20e9d1ab-15a3-4587-9c7d-f2a83966af01" providerId="ADAL" clId="{8F0F933B-36AC-47B1-BEB8-84B61401CB6A}" dt="2026-06-30T13:02:21.496" v="4408" actId="20577"/>
          <ac:spMkLst>
            <pc:docMk/>
            <pc:sldMk cId="3926565044" sldId="264"/>
            <ac:spMk id="7" creationId="{E8318A5E-D508-3B54-9F6F-49EF7181C4FF}"/>
          </ac:spMkLst>
        </pc:spChg>
        <pc:picChg chg="add mod">
          <ac:chgData name="Commander, Christian J" userId="20e9d1ab-15a3-4587-9c7d-f2a83966af01" providerId="ADAL" clId="{8F0F933B-36AC-47B1-BEB8-84B61401CB6A}" dt="2026-06-29T20:37:42.331" v="4281" actId="1076"/>
          <ac:picMkLst>
            <pc:docMk/>
            <pc:sldMk cId="3926565044" sldId="264"/>
            <ac:picMk id="6146" creationId="{E445460C-404F-030C-9D4C-E538694CD6E7}"/>
          </ac:picMkLst>
        </pc:picChg>
      </pc:sldChg>
      <pc:sldChg chg="addSp delSp modSp add del mod modClrScheme chgLayout">
        <pc:chgData name="Commander, Christian J" userId="20e9d1ab-15a3-4587-9c7d-f2a83966af01" providerId="ADAL" clId="{8F0F933B-36AC-47B1-BEB8-84B61401CB6A}" dt="2026-06-29T20:04:58.853" v="4233" actId="47"/>
        <pc:sldMkLst>
          <pc:docMk/>
          <pc:sldMk cId="671736180" sldId="265"/>
        </pc:sldMkLst>
        <pc:spChg chg="mod ord">
          <ac:chgData name="Commander, Christian J" userId="20e9d1ab-15a3-4587-9c7d-f2a83966af01" providerId="ADAL" clId="{8F0F933B-36AC-47B1-BEB8-84B61401CB6A}" dt="2026-06-29T20:03:16.325" v="4220"/>
          <ac:spMkLst>
            <pc:docMk/>
            <pc:sldMk cId="671736180" sldId="265"/>
            <ac:spMk id="2" creationId="{BEE53192-56B8-6D91-40A7-348541915D81}"/>
          </ac:spMkLst>
        </pc:spChg>
        <pc:spChg chg="del">
          <ac:chgData name="Commander, Christian J" userId="20e9d1ab-15a3-4587-9c7d-f2a83966af01" providerId="ADAL" clId="{8F0F933B-36AC-47B1-BEB8-84B61401CB6A}" dt="2026-06-29T15:28:50.627" v="3217" actId="478"/>
          <ac:spMkLst>
            <pc:docMk/>
            <pc:sldMk cId="671736180" sldId="265"/>
            <ac:spMk id="3" creationId="{63C449A7-1412-D9EB-EDE3-98EAC7B2E02B}"/>
          </ac:spMkLst>
        </pc:spChg>
        <pc:spChg chg="add del mod ord">
          <ac:chgData name="Commander, Christian J" userId="20e9d1ab-15a3-4587-9c7d-f2a83966af01" providerId="ADAL" clId="{8F0F933B-36AC-47B1-BEB8-84B61401CB6A}" dt="2026-06-29T15:29:43.980" v="3283" actId="478"/>
          <ac:spMkLst>
            <pc:docMk/>
            <pc:sldMk cId="671736180" sldId="265"/>
            <ac:spMk id="7" creationId="{E1A8B06D-EB4F-FFB8-89F4-AFE435A84814}"/>
          </ac:spMkLst>
        </pc:spChg>
        <pc:picChg chg="add del mod">
          <ac:chgData name="Commander, Christian J" userId="20e9d1ab-15a3-4587-9c7d-f2a83966af01" providerId="ADAL" clId="{8F0F933B-36AC-47B1-BEB8-84B61401CB6A}" dt="2026-06-29T15:33:16.250" v="3296" actId="478"/>
          <ac:picMkLst>
            <pc:docMk/>
            <pc:sldMk cId="671736180" sldId="265"/>
            <ac:picMk id="6" creationId="{17C193BF-05DB-59E2-7FE2-4C43150748F9}"/>
          </ac:picMkLst>
        </pc:picChg>
        <pc:picChg chg="add mod">
          <ac:chgData name="Commander, Christian J" userId="20e9d1ab-15a3-4587-9c7d-f2a83966af01" providerId="ADAL" clId="{8F0F933B-36AC-47B1-BEB8-84B61401CB6A}" dt="2026-06-29T15:34:42.477" v="3467" actId="1035"/>
          <ac:picMkLst>
            <pc:docMk/>
            <pc:sldMk cId="671736180" sldId="265"/>
            <ac:picMk id="8" creationId="{D0F25601-CB1C-E993-0813-A6AD668E3330}"/>
          </ac:picMkLst>
        </pc:picChg>
        <pc:picChg chg="add mod">
          <ac:chgData name="Commander, Christian J" userId="20e9d1ab-15a3-4587-9c7d-f2a83966af01" providerId="ADAL" clId="{8F0F933B-36AC-47B1-BEB8-84B61401CB6A}" dt="2026-06-29T15:30:11.052" v="3291" actId="1076"/>
          <ac:picMkLst>
            <pc:docMk/>
            <pc:sldMk cId="671736180" sldId="265"/>
            <ac:picMk id="3074" creationId="{6179B30B-D835-9E8F-E34E-BBE810124E00}"/>
          </ac:picMkLst>
        </pc:picChg>
      </pc:sldChg>
      <pc:sldChg chg="del">
        <pc:chgData name="Commander, Christian J" userId="20e9d1ab-15a3-4587-9c7d-f2a83966af01" providerId="ADAL" clId="{8F0F933B-36AC-47B1-BEB8-84B61401CB6A}" dt="2026-06-29T15:37:01.037" v="3468" actId="47"/>
        <pc:sldMkLst>
          <pc:docMk/>
          <pc:sldMk cId="3627766015" sldId="266"/>
        </pc:sldMkLst>
      </pc:sldChg>
      <pc:sldChg chg="addSp modSp mod modNotesTx">
        <pc:chgData name="Commander, Christian J" userId="20e9d1ab-15a3-4587-9c7d-f2a83966af01" providerId="ADAL" clId="{8F0F933B-36AC-47B1-BEB8-84B61401CB6A}" dt="2026-06-30T18:36:38.383" v="9455" actId="6549"/>
        <pc:sldMkLst>
          <pc:docMk/>
          <pc:sldMk cId="3218660949" sldId="267"/>
        </pc:sldMkLst>
        <pc:spChg chg="mod">
          <ac:chgData name="Commander, Christian J" userId="20e9d1ab-15a3-4587-9c7d-f2a83966af01" providerId="ADAL" clId="{8F0F933B-36AC-47B1-BEB8-84B61401CB6A}" dt="2026-06-29T16:00:14.138" v="3621"/>
          <ac:spMkLst>
            <pc:docMk/>
            <pc:sldMk cId="3218660949" sldId="267"/>
            <ac:spMk id="6" creationId="{BE84842B-7D6B-6C7A-13FC-CC5C964FBC4D}"/>
          </ac:spMkLst>
        </pc:spChg>
        <pc:spChg chg="mod">
          <ac:chgData name="Commander, Christian J" userId="20e9d1ab-15a3-4587-9c7d-f2a83966af01" providerId="ADAL" clId="{8F0F933B-36AC-47B1-BEB8-84B61401CB6A}" dt="2026-06-30T13:03:14.170" v="4417" actId="20577"/>
          <ac:spMkLst>
            <pc:docMk/>
            <pc:sldMk cId="3218660949" sldId="267"/>
            <ac:spMk id="7" creationId="{55856AD0-C45F-6017-DF9C-983B90719A7F}"/>
          </ac:spMkLst>
        </pc:spChg>
        <pc:picChg chg="add mod">
          <ac:chgData name="Commander, Christian J" userId="20e9d1ab-15a3-4587-9c7d-f2a83966af01" providerId="ADAL" clId="{8F0F933B-36AC-47B1-BEB8-84B61401CB6A}" dt="2026-06-29T16:04:01.057" v="3720" actId="1036"/>
          <ac:picMkLst>
            <pc:docMk/>
            <pc:sldMk cId="3218660949" sldId="267"/>
            <ac:picMk id="1026" creationId="{7A846A47-ED6D-1263-C15D-D6B2DC0B8C6F}"/>
          </ac:picMkLst>
        </pc:picChg>
      </pc:sldChg>
      <pc:sldChg chg="addSp delSp modSp del">
        <pc:chgData name="Commander, Christian J" userId="20e9d1ab-15a3-4587-9c7d-f2a83966af01" providerId="ADAL" clId="{8F0F933B-36AC-47B1-BEB8-84B61401CB6A}" dt="2026-06-29T15:37:05.098" v="3470" actId="47"/>
        <pc:sldMkLst>
          <pc:docMk/>
          <pc:sldMk cId="1443698388" sldId="268"/>
        </pc:sldMkLst>
        <pc:picChg chg="add del mod">
          <ac:chgData name="Commander, Christian J" userId="20e9d1ab-15a3-4587-9c7d-f2a83966af01" providerId="ADAL" clId="{8F0F933B-36AC-47B1-BEB8-84B61401CB6A}" dt="2026-06-29T15:27:15.715" v="3206" actId="478"/>
          <ac:picMkLst>
            <pc:docMk/>
            <pc:sldMk cId="1443698388" sldId="268"/>
            <ac:picMk id="2050" creationId="{04805281-18D8-5FC9-61FB-230A8A71E249}"/>
          </ac:picMkLst>
        </pc:picChg>
      </pc:sldChg>
      <pc:sldChg chg="add del">
        <pc:chgData name="Commander, Christian J" userId="20e9d1ab-15a3-4587-9c7d-f2a83966af01" providerId="ADAL" clId="{8F0F933B-36AC-47B1-BEB8-84B61401CB6A}" dt="2026-06-29T19:56:43.397" v="4159" actId="47"/>
        <pc:sldMkLst>
          <pc:docMk/>
          <pc:sldMk cId="2078390244" sldId="269"/>
        </pc:sldMkLst>
      </pc:sldChg>
      <pc:sldChg chg="addSp delSp modSp add mod modNotesTx">
        <pc:chgData name="Commander, Christian J" userId="20e9d1ab-15a3-4587-9c7d-f2a83966af01" providerId="ADAL" clId="{8F0F933B-36AC-47B1-BEB8-84B61401CB6A}" dt="2026-06-30T18:36:06.286" v="9447" actId="6549"/>
        <pc:sldMkLst>
          <pc:docMk/>
          <pc:sldMk cId="2762374218" sldId="270"/>
        </pc:sldMkLst>
        <pc:picChg chg="mod">
          <ac:chgData name="Commander, Christian J" userId="20e9d1ab-15a3-4587-9c7d-f2a83966af01" providerId="ADAL" clId="{8F0F933B-36AC-47B1-BEB8-84B61401CB6A}" dt="2026-06-25T13:51:52.070" v="1573" actId="1076"/>
          <ac:picMkLst>
            <pc:docMk/>
            <pc:sldMk cId="2762374218" sldId="270"/>
            <ac:picMk id="2" creationId="{FB616B95-5CC2-C740-F372-6254ABB0773F}"/>
          </ac:picMkLst>
        </pc:picChg>
      </pc:sldChg>
      <pc:sldChg chg="addSp delSp modSp mod chgLayout modNotesTx">
        <pc:chgData name="Commander, Christian J" userId="20e9d1ab-15a3-4587-9c7d-f2a83966af01" providerId="ADAL" clId="{8F0F933B-36AC-47B1-BEB8-84B61401CB6A}" dt="2026-06-30T18:36:11.663" v="9450" actId="6549"/>
        <pc:sldMkLst>
          <pc:docMk/>
          <pc:sldMk cId="2996214189" sldId="2147477093"/>
        </pc:sldMkLst>
        <pc:spChg chg="mod ord">
          <ac:chgData name="Commander, Christian J" userId="20e9d1ab-15a3-4587-9c7d-f2a83966af01" providerId="ADAL" clId="{8F0F933B-36AC-47B1-BEB8-84B61401CB6A}" dt="2026-06-29T15:10:14.788" v="3170" actId="1035"/>
          <ac:spMkLst>
            <pc:docMk/>
            <pc:sldMk cId="2996214189" sldId="2147477093"/>
            <ac:spMk id="6" creationId="{34476575-D33E-04D4-0818-52391461D3D2}"/>
          </ac:spMkLst>
        </pc:spChg>
        <pc:spChg chg="add mod ord">
          <ac:chgData name="Commander, Christian J" userId="20e9d1ab-15a3-4587-9c7d-f2a83966af01" providerId="ADAL" clId="{8F0F933B-36AC-47B1-BEB8-84B61401CB6A}" dt="2026-06-30T15:09:37.087" v="6079" actId="20577"/>
          <ac:spMkLst>
            <pc:docMk/>
            <pc:sldMk cId="2996214189" sldId="2147477093"/>
            <ac:spMk id="7" creationId="{F38DEC67-C79B-93F4-EC04-E628A61835CB}"/>
          </ac:spMkLst>
        </pc:spChg>
        <pc:picChg chg="mod">
          <ac:chgData name="Commander, Christian J" userId="20e9d1ab-15a3-4587-9c7d-f2a83966af01" providerId="ADAL" clId="{8F0F933B-36AC-47B1-BEB8-84B61401CB6A}" dt="2026-06-30T15:09:49.083" v="6086" actId="1035"/>
          <ac:picMkLst>
            <pc:docMk/>
            <pc:sldMk cId="2996214189" sldId="2147477093"/>
            <ac:picMk id="3" creationId="{D3141E7F-03DA-9F9A-2A4D-F7FFE2B76F93}"/>
          </ac:picMkLst>
        </pc:picChg>
        <pc:picChg chg="mod">
          <ac:chgData name="Commander, Christian J" userId="20e9d1ab-15a3-4587-9c7d-f2a83966af01" providerId="ADAL" clId="{8F0F933B-36AC-47B1-BEB8-84B61401CB6A}" dt="2026-06-25T14:07:04.664" v="1738" actId="14100"/>
          <ac:picMkLst>
            <pc:docMk/>
            <pc:sldMk cId="2996214189" sldId="2147477093"/>
            <ac:picMk id="8" creationId="{97A47739-CFE9-7CD3-7DE9-D8DD95BD37E0}"/>
          </ac:picMkLst>
        </pc:picChg>
        <pc:picChg chg="mod">
          <ac:chgData name="Commander, Christian J" userId="20e9d1ab-15a3-4587-9c7d-f2a83966af01" providerId="ADAL" clId="{8F0F933B-36AC-47B1-BEB8-84B61401CB6A}" dt="2026-06-25T14:07:06.824" v="1739" actId="14100"/>
          <ac:picMkLst>
            <pc:docMk/>
            <pc:sldMk cId="2996214189" sldId="2147477093"/>
            <ac:picMk id="9" creationId="{5B4100D2-996A-4447-39D0-9F759EB7D349}"/>
          </ac:picMkLst>
        </pc:picChg>
      </pc:sldChg>
      <pc:sldChg chg="addSp delSp modSp mod chgLayout modNotesTx">
        <pc:chgData name="Commander, Christian J" userId="20e9d1ab-15a3-4587-9c7d-f2a83966af01" providerId="ADAL" clId="{8F0F933B-36AC-47B1-BEB8-84B61401CB6A}" dt="2026-06-30T18:36:19.100" v="9451" actId="6549"/>
        <pc:sldMkLst>
          <pc:docMk/>
          <pc:sldMk cId="1247140045" sldId="2147477094"/>
        </pc:sldMkLst>
        <pc:spChg chg="add mod ord">
          <ac:chgData name="Commander, Christian J" userId="20e9d1ab-15a3-4587-9c7d-f2a83966af01" providerId="ADAL" clId="{8F0F933B-36AC-47B1-BEB8-84B61401CB6A}" dt="2026-06-30T13:00:19.338" v="4401" actId="20577"/>
          <ac:spMkLst>
            <pc:docMk/>
            <pc:sldMk cId="1247140045" sldId="2147477094"/>
            <ac:spMk id="2" creationId="{104CE93C-8B88-6E72-A03B-2805C4DC06A0}"/>
          </ac:spMkLst>
        </pc:spChg>
        <pc:spChg chg="mod ord">
          <ac:chgData name="Commander, Christian J" userId="20e9d1ab-15a3-4587-9c7d-f2a83966af01" providerId="ADAL" clId="{8F0F933B-36AC-47B1-BEB8-84B61401CB6A}" dt="2026-06-29T15:10:23.382" v="3185" actId="1037"/>
          <ac:spMkLst>
            <pc:docMk/>
            <pc:sldMk cId="1247140045" sldId="2147477094"/>
            <ac:spMk id="6" creationId="{5CD7CAC2-79C8-9B72-D7DA-252F2A8C0699}"/>
          </ac:spMkLst>
        </pc:spChg>
        <pc:picChg chg="mod">
          <ac:chgData name="Commander, Christian J" userId="20e9d1ab-15a3-4587-9c7d-f2a83966af01" providerId="ADAL" clId="{8F0F933B-36AC-47B1-BEB8-84B61401CB6A}" dt="2026-06-26T12:42:29.726" v="2185" actId="1037"/>
          <ac:picMkLst>
            <pc:docMk/>
            <pc:sldMk cId="1247140045" sldId="2147477094"/>
            <ac:picMk id="9" creationId="{320BE998-97E7-8328-FF51-1B559C36ADA5}"/>
          </ac:picMkLst>
        </pc:picChg>
        <pc:picChg chg="add mod">
          <ac:chgData name="Commander, Christian J" userId="20e9d1ab-15a3-4587-9c7d-f2a83966af01" providerId="ADAL" clId="{8F0F933B-36AC-47B1-BEB8-84B61401CB6A}" dt="2026-06-26T12:38:44.584" v="2096" actId="166"/>
          <ac:picMkLst>
            <pc:docMk/>
            <pc:sldMk cId="1247140045" sldId="2147477094"/>
            <ac:picMk id="1026" creationId="{86436C8A-867A-DCC3-27B9-A59D44A4692B}"/>
          </ac:picMkLst>
        </pc:picChg>
        <pc:picChg chg="add mod">
          <ac:chgData name="Commander, Christian J" userId="20e9d1ab-15a3-4587-9c7d-f2a83966af01" providerId="ADAL" clId="{8F0F933B-36AC-47B1-BEB8-84B61401CB6A}" dt="2026-06-26T12:42:10.100" v="2178" actId="14100"/>
          <ac:picMkLst>
            <pc:docMk/>
            <pc:sldMk cId="1247140045" sldId="2147477094"/>
            <ac:picMk id="1028" creationId="{D837B1A9-788D-175A-0D30-5AA7EBC1AA17}"/>
          </ac:picMkLst>
        </pc:picChg>
      </pc:sldChg>
      <pc:sldChg chg="addSp delSp modSp add mod modNotesTx">
        <pc:chgData name="Commander, Christian J" userId="20e9d1ab-15a3-4587-9c7d-f2a83966af01" providerId="ADAL" clId="{8F0F933B-36AC-47B1-BEB8-84B61401CB6A}" dt="2026-06-30T18:36:31.807" v="9453" actId="6549"/>
        <pc:sldMkLst>
          <pc:docMk/>
          <pc:sldMk cId="2253971756" sldId="2147477095"/>
        </pc:sldMkLst>
        <pc:spChg chg="add mod">
          <ac:chgData name="Commander, Christian J" userId="20e9d1ab-15a3-4587-9c7d-f2a83966af01" providerId="ADAL" clId="{8F0F933B-36AC-47B1-BEB8-84B61401CB6A}" dt="2026-06-29T15:07:45.545" v="3099" actId="1076"/>
          <ac:spMkLst>
            <pc:docMk/>
            <pc:sldMk cId="2253971756" sldId="2147477095"/>
            <ac:spMk id="2" creationId="{C5E5EC42-125A-D1FA-89F5-18DD2ACDF06C}"/>
          </ac:spMkLst>
        </pc:spChg>
        <pc:spChg chg="add del">
          <ac:chgData name="Commander, Christian J" userId="20e9d1ab-15a3-4587-9c7d-f2a83966af01" providerId="ADAL" clId="{8F0F933B-36AC-47B1-BEB8-84B61401CB6A}" dt="2026-06-29T15:00:43.457" v="2983" actId="478"/>
          <ac:spMkLst>
            <pc:docMk/>
            <pc:sldMk cId="2253971756" sldId="2147477095"/>
            <ac:spMk id="5" creationId="{3302EF77-029B-E3D5-6E02-E77D19350018}"/>
          </ac:spMkLst>
        </pc:spChg>
        <pc:spChg chg="mod">
          <ac:chgData name="Commander, Christian J" userId="20e9d1ab-15a3-4587-9c7d-f2a83966af01" providerId="ADAL" clId="{8F0F933B-36AC-47B1-BEB8-84B61401CB6A}" dt="2026-06-29T15:05:40.621" v="3065" actId="1035"/>
          <ac:spMkLst>
            <pc:docMk/>
            <pc:sldMk cId="2253971756" sldId="2147477095"/>
            <ac:spMk id="6" creationId="{52E8D1FF-F0D3-93C5-EEC3-8FB2621B98E5}"/>
          </ac:spMkLst>
        </pc:spChg>
        <pc:spChg chg="mod ord">
          <ac:chgData name="Commander, Christian J" userId="20e9d1ab-15a3-4587-9c7d-f2a83966af01" providerId="ADAL" clId="{8F0F933B-36AC-47B1-BEB8-84B61401CB6A}" dt="2026-06-29T15:07:28.128" v="3098" actId="255"/>
          <ac:spMkLst>
            <pc:docMk/>
            <pc:sldMk cId="2253971756" sldId="2147477095"/>
            <ac:spMk id="7" creationId="{46396E23-A3C3-C5B9-121E-5172561E92AD}"/>
          </ac:spMkLst>
        </pc:spChg>
        <pc:picChg chg="add mod">
          <ac:chgData name="Commander, Christian J" userId="20e9d1ab-15a3-4587-9c7d-f2a83966af01" providerId="ADAL" clId="{8F0F933B-36AC-47B1-BEB8-84B61401CB6A}" dt="2026-06-29T15:03:35.500" v="3027" actId="1036"/>
          <ac:picMkLst>
            <pc:docMk/>
            <pc:sldMk cId="2253971756" sldId="2147477095"/>
            <ac:picMk id="3" creationId="{0F613DF7-BAC6-2F90-D130-A61D7AB2F234}"/>
          </ac:picMkLst>
        </pc:picChg>
        <pc:picChg chg="add del">
          <ac:chgData name="Commander, Christian J" userId="20e9d1ab-15a3-4587-9c7d-f2a83966af01" providerId="ADAL" clId="{8F0F933B-36AC-47B1-BEB8-84B61401CB6A}" dt="2026-06-29T15:00:43.457" v="2983" actId="478"/>
          <ac:picMkLst>
            <pc:docMk/>
            <pc:sldMk cId="2253971756" sldId="2147477095"/>
            <ac:picMk id="1026" creationId="{292F0765-EF69-9DFB-2BF9-894C47CF520F}"/>
          </ac:picMkLst>
        </pc:picChg>
        <pc:picChg chg="add mod">
          <ac:chgData name="Commander, Christian J" userId="20e9d1ab-15a3-4587-9c7d-f2a83966af01" providerId="ADAL" clId="{8F0F933B-36AC-47B1-BEB8-84B61401CB6A}" dt="2026-06-29T15:03:35.500" v="3027" actId="1036"/>
          <ac:picMkLst>
            <pc:docMk/>
            <pc:sldMk cId="2253971756" sldId="2147477095"/>
            <ac:picMk id="1028" creationId="{32C2BAB2-357C-F001-676F-2811250A4176}"/>
          </ac:picMkLst>
        </pc:picChg>
      </pc:sldChg>
      <pc:sldChg chg="addSp delSp modSp add mod modNotesTx">
        <pc:chgData name="Commander, Christian J" userId="20e9d1ab-15a3-4587-9c7d-f2a83966af01" providerId="ADAL" clId="{8F0F933B-36AC-47B1-BEB8-84B61401CB6A}" dt="2026-06-30T18:36:03.917" v="9446" actId="6549"/>
        <pc:sldMkLst>
          <pc:docMk/>
          <pc:sldMk cId="3339816201" sldId="2147477098"/>
        </pc:sldMkLst>
        <pc:spChg chg="mod">
          <ac:chgData name="Commander, Christian J" userId="20e9d1ab-15a3-4587-9c7d-f2a83966af01" providerId="ADAL" clId="{8F0F933B-36AC-47B1-BEB8-84B61401CB6A}" dt="2026-06-30T13:40:35.404" v="5713" actId="1036"/>
          <ac:spMkLst>
            <pc:docMk/>
            <pc:sldMk cId="3339816201" sldId="2147477098"/>
            <ac:spMk id="6" creationId="{65F6335F-D4F8-49D3-A8DD-4D8998BB552B}"/>
          </ac:spMkLst>
        </pc:spChg>
        <pc:graphicFrameChg chg="add mod ord modGraphic">
          <ac:chgData name="Commander, Christian J" userId="20e9d1ab-15a3-4587-9c7d-f2a83966af01" providerId="ADAL" clId="{8F0F933B-36AC-47B1-BEB8-84B61401CB6A}" dt="2026-06-30T13:40:31.167" v="5705" actId="1076"/>
          <ac:graphicFrameMkLst>
            <pc:docMk/>
            <pc:sldMk cId="3339816201" sldId="2147477098"/>
            <ac:graphicFrameMk id="2" creationId="{11E39466-CEF4-2EA5-ACF2-D4EA83096B6A}"/>
          </ac:graphicFrameMkLst>
        </pc:graphicFrameChg>
        <pc:picChg chg="add del mod ord modCrop">
          <ac:chgData name="Commander, Christian J" userId="20e9d1ab-15a3-4587-9c7d-f2a83966af01" providerId="ADAL" clId="{8F0F933B-36AC-47B1-BEB8-84B61401CB6A}" dt="2026-06-30T13:40:25.774" v="5704" actId="478"/>
          <ac:picMkLst>
            <pc:docMk/>
            <pc:sldMk cId="3339816201" sldId="2147477098"/>
            <ac:picMk id="7" creationId="{4B55F9B6-54F7-DAB7-5E62-8DD46822CCC2}"/>
          </ac:picMkLst>
        </pc:picChg>
      </pc:sldChg>
      <pc:sldChg chg="addSp delSp modSp add del mod modClrScheme chgLayout">
        <pc:chgData name="Commander, Christian J" userId="20e9d1ab-15a3-4587-9c7d-f2a83966af01" providerId="ADAL" clId="{8F0F933B-36AC-47B1-BEB8-84B61401CB6A}" dt="2026-06-30T18:35:49.109" v="9440" actId="47"/>
        <pc:sldMkLst>
          <pc:docMk/>
          <pc:sldMk cId="1740348826" sldId="2147477099"/>
        </pc:sldMkLst>
        <pc:spChg chg="del mod ord">
          <ac:chgData name="Commander, Christian J" userId="20e9d1ab-15a3-4587-9c7d-f2a83966af01" providerId="ADAL" clId="{8F0F933B-36AC-47B1-BEB8-84B61401CB6A}" dt="2026-06-29T15:27:01.687" v="3202" actId="700"/>
          <ac:spMkLst>
            <pc:docMk/>
            <pc:sldMk cId="1740348826" sldId="2147477099"/>
            <ac:spMk id="2" creationId="{B1F4ACF8-E920-6E58-0693-81D4BB7E37F2}"/>
          </ac:spMkLst>
        </pc:spChg>
        <pc:spChg chg="add mod ord">
          <ac:chgData name="Commander, Christian J" userId="20e9d1ab-15a3-4587-9c7d-f2a83966af01" providerId="ADAL" clId="{8F0F933B-36AC-47B1-BEB8-84B61401CB6A}" dt="2026-06-29T15:27:01.687" v="3202" actId="700"/>
          <ac:spMkLst>
            <pc:docMk/>
            <pc:sldMk cId="1740348826" sldId="2147477099"/>
            <ac:spMk id="3" creationId="{28A9D849-199A-33BE-E86C-89624ED4D703}"/>
          </ac:spMkLst>
        </pc:spChg>
        <pc:spChg chg="add del mod ord">
          <ac:chgData name="Commander, Christian J" userId="20e9d1ab-15a3-4587-9c7d-f2a83966af01" providerId="ADAL" clId="{8F0F933B-36AC-47B1-BEB8-84B61401CB6A}" dt="2026-06-29T15:27:01.687" v="3202" actId="700"/>
          <ac:spMkLst>
            <pc:docMk/>
            <pc:sldMk cId="1740348826" sldId="2147477099"/>
            <ac:spMk id="6" creationId="{5F2A35D9-EA8B-2E84-0C4D-0FF858D22FA7}"/>
          </ac:spMkLst>
        </pc:spChg>
        <pc:spChg chg="add mod ord">
          <ac:chgData name="Commander, Christian J" userId="20e9d1ab-15a3-4587-9c7d-f2a83966af01" providerId="ADAL" clId="{8F0F933B-36AC-47B1-BEB8-84B61401CB6A}" dt="2026-06-29T15:27:01.687" v="3202" actId="700"/>
          <ac:spMkLst>
            <pc:docMk/>
            <pc:sldMk cId="1740348826" sldId="2147477099"/>
            <ac:spMk id="8" creationId="{F0CC5A7B-48DB-1EBE-C62C-A3284C3F7BE3}"/>
          </ac:spMkLst>
        </pc:spChg>
        <pc:picChg chg="add mod">
          <ac:chgData name="Commander, Christian J" userId="20e9d1ab-15a3-4587-9c7d-f2a83966af01" providerId="ADAL" clId="{8F0F933B-36AC-47B1-BEB8-84B61401CB6A}" dt="2026-06-29T15:27:04.919" v="3204" actId="1076"/>
          <ac:picMkLst>
            <pc:docMk/>
            <pc:sldMk cId="1740348826" sldId="2147477099"/>
            <ac:picMk id="7" creationId="{56A3A4F6-7BC4-FB40-7CD5-D794CEB942EC}"/>
          </ac:picMkLst>
        </pc:picChg>
      </pc:sldChg>
      <pc:sldChg chg="addSp delSp modSp add del mod">
        <pc:chgData name="Commander, Christian J" userId="20e9d1ab-15a3-4587-9c7d-f2a83966af01" providerId="ADAL" clId="{8F0F933B-36AC-47B1-BEB8-84B61401CB6A}" dt="2026-06-30T18:35:48.178" v="9439" actId="47"/>
        <pc:sldMkLst>
          <pc:docMk/>
          <pc:sldMk cId="2383555856" sldId="2147477100"/>
        </pc:sldMkLst>
        <pc:picChg chg="add mod">
          <ac:chgData name="Commander, Christian J" userId="20e9d1ab-15a3-4587-9c7d-f2a83966af01" providerId="ADAL" clId="{8F0F933B-36AC-47B1-BEB8-84B61401CB6A}" dt="2026-06-29T15:26:54.319" v="3201" actId="1076"/>
          <ac:picMkLst>
            <pc:docMk/>
            <pc:sldMk cId="2383555856" sldId="2147477100"/>
            <ac:picMk id="3" creationId="{20F61CF7-F203-F921-2E8A-9679B528FA1F}"/>
          </ac:picMkLst>
        </pc:picChg>
        <pc:picChg chg="del">
          <ac:chgData name="Commander, Christian J" userId="20e9d1ab-15a3-4587-9c7d-f2a83966af01" providerId="ADAL" clId="{8F0F933B-36AC-47B1-BEB8-84B61401CB6A}" dt="2026-06-29T14:22:31.584" v="2574" actId="478"/>
          <ac:picMkLst>
            <pc:docMk/>
            <pc:sldMk cId="2383555856" sldId="2147477100"/>
            <ac:picMk id="7" creationId="{D2ED76D7-84E1-C063-7FC3-AFF48D2C0088}"/>
          </ac:picMkLst>
        </pc:picChg>
      </pc:sldChg>
      <pc:sldChg chg="addSp delSp modSp add mod modClrScheme chgLayout modNotesTx">
        <pc:chgData name="Commander, Christian J" userId="20e9d1ab-15a3-4587-9c7d-f2a83966af01" providerId="ADAL" clId="{8F0F933B-36AC-47B1-BEB8-84B61401CB6A}" dt="2026-06-30T18:36:40.895" v="9456" actId="6549"/>
        <pc:sldMkLst>
          <pc:docMk/>
          <pc:sldMk cId="2308673797" sldId="2147477101"/>
        </pc:sldMkLst>
        <pc:spChg chg="add del mod ord">
          <ac:chgData name="Commander, Christian J" userId="20e9d1ab-15a3-4587-9c7d-f2a83966af01" providerId="ADAL" clId="{8F0F933B-36AC-47B1-BEB8-84B61401CB6A}" dt="2026-06-29T16:04:34.035" v="3732" actId="700"/>
          <ac:spMkLst>
            <pc:docMk/>
            <pc:sldMk cId="2308673797" sldId="2147477101"/>
            <ac:spMk id="2" creationId="{82A8D4A9-9F26-10AF-4D88-530D825E14F5}"/>
          </ac:spMkLst>
        </pc:spChg>
        <pc:spChg chg="add mod ord">
          <ac:chgData name="Commander, Christian J" userId="20e9d1ab-15a3-4587-9c7d-f2a83966af01" providerId="ADAL" clId="{8F0F933B-36AC-47B1-BEB8-84B61401CB6A}" dt="2026-06-29T19:50:16.742" v="4137" actId="1036"/>
          <ac:spMkLst>
            <pc:docMk/>
            <pc:sldMk cId="2308673797" sldId="2147477101"/>
            <ac:spMk id="3" creationId="{49D178D7-351E-3245-ABBA-143A4F4016B7}"/>
          </ac:spMkLst>
        </pc:spChg>
        <pc:spChg chg="mod ord">
          <ac:chgData name="Commander, Christian J" userId="20e9d1ab-15a3-4587-9c7d-f2a83966af01" providerId="ADAL" clId="{8F0F933B-36AC-47B1-BEB8-84B61401CB6A}" dt="2026-06-29T16:04:34.035" v="3732" actId="700"/>
          <ac:spMkLst>
            <pc:docMk/>
            <pc:sldMk cId="2308673797" sldId="2147477101"/>
            <ac:spMk id="6" creationId="{6F7D95F4-C226-5AFD-A655-4BF18B901785}"/>
          </ac:spMkLst>
        </pc:spChg>
        <pc:spChg chg="del mod ord">
          <ac:chgData name="Commander, Christian J" userId="20e9d1ab-15a3-4587-9c7d-f2a83966af01" providerId="ADAL" clId="{8F0F933B-36AC-47B1-BEB8-84B61401CB6A}" dt="2026-06-29T16:04:31.179" v="3731" actId="700"/>
          <ac:spMkLst>
            <pc:docMk/>
            <pc:sldMk cId="2308673797" sldId="2147477101"/>
            <ac:spMk id="7" creationId="{31C84D85-238B-B91E-4250-A1B4954B570D}"/>
          </ac:spMkLst>
        </pc:spChg>
        <pc:spChg chg="add">
          <ac:chgData name="Commander, Christian J" userId="20e9d1ab-15a3-4587-9c7d-f2a83966af01" providerId="ADAL" clId="{8F0F933B-36AC-47B1-BEB8-84B61401CB6A}" dt="2026-06-29T19:49:11.624" v="4032"/>
          <ac:spMkLst>
            <pc:docMk/>
            <pc:sldMk cId="2308673797" sldId="2147477101"/>
            <ac:spMk id="8" creationId="{C7E888FC-C0AF-28AA-2C1C-E7684FCE78AE}"/>
          </ac:spMkLst>
        </pc:spChg>
        <pc:picChg chg="add del mod">
          <ac:chgData name="Commander, Christian J" userId="20e9d1ab-15a3-4587-9c7d-f2a83966af01" providerId="ADAL" clId="{8F0F933B-36AC-47B1-BEB8-84B61401CB6A}" dt="2026-06-29T19:49:24.272" v="4036" actId="478"/>
          <ac:picMkLst>
            <pc:docMk/>
            <pc:sldMk cId="2308673797" sldId="2147477101"/>
            <ac:picMk id="10" creationId="{8F6CDDC3-124F-62BD-3A51-51EB2181BD99}"/>
          </ac:picMkLst>
        </pc:picChg>
        <pc:picChg chg="add mod">
          <ac:chgData name="Commander, Christian J" userId="20e9d1ab-15a3-4587-9c7d-f2a83966af01" providerId="ADAL" clId="{8F0F933B-36AC-47B1-BEB8-84B61401CB6A}" dt="2026-06-29T19:49:52.813" v="4087" actId="1037"/>
          <ac:picMkLst>
            <pc:docMk/>
            <pc:sldMk cId="2308673797" sldId="2147477101"/>
            <ac:picMk id="3074" creationId="{8D2EBA97-2A30-C305-E3C6-418B7886715F}"/>
          </ac:picMkLst>
        </pc:picChg>
      </pc:sldChg>
      <pc:sldChg chg="addSp delSp modSp add del mod chgLayout">
        <pc:chgData name="Commander, Christian J" userId="20e9d1ab-15a3-4587-9c7d-f2a83966af01" providerId="ADAL" clId="{8F0F933B-36AC-47B1-BEB8-84B61401CB6A}" dt="2026-06-29T19:59:20.202" v="4160" actId="47"/>
        <pc:sldMkLst>
          <pc:docMk/>
          <pc:sldMk cId="2000042913" sldId="2147477102"/>
        </pc:sldMkLst>
        <pc:spChg chg="add">
          <ac:chgData name="Commander, Christian J" userId="20e9d1ab-15a3-4587-9c7d-f2a83966af01" providerId="ADAL" clId="{8F0F933B-36AC-47B1-BEB8-84B61401CB6A}" dt="2026-06-29T16:21:05.149" v="3746"/>
          <ac:spMkLst>
            <pc:docMk/>
            <pc:sldMk cId="2000042913" sldId="2147477102"/>
            <ac:spMk id="2" creationId="{244550D2-0EE8-E792-977E-CA80FEA197E1}"/>
          </ac:spMkLst>
        </pc:spChg>
        <pc:spChg chg="del mod">
          <ac:chgData name="Commander, Christian J" userId="20e9d1ab-15a3-4587-9c7d-f2a83966af01" providerId="ADAL" clId="{8F0F933B-36AC-47B1-BEB8-84B61401CB6A}" dt="2026-06-29T19:56:16.164" v="4150" actId="700"/>
          <ac:spMkLst>
            <pc:docMk/>
            <pc:sldMk cId="2000042913" sldId="2147477102"/>
            <ac:spMk id="3" creationId="{7B816039-AD35-D2DD-EE20-9108F2850731}"/>
          </ac:spMkLst>
        </pc:spChg>
        <pc:spChg chg="mod ord">
          <ac:chgData name="Commander, Christian J" userId="20e9d1ab-15a3-4587-9c7d-f2a83966af01" providerId="ADAL" clId="{8F0F933B-36AC-47B1-BEB8-84B61401CB6A}" dt="2026-06-29T19:56:16.164" v="4150" actId="700"/>
          <ac:spMkLst>
            <pc:docMk/>
            <pc:sldMk cId="2000042913" sldId="2147477102"/>
            <ac:spMk id="6" creationId="{C152D725-54C8-3290-AF75-D545CE324F8E}"/>
          </ac:spMkLst>
        </pc:spChg>
        <pc:spChg chg="add mod ord">
          <ac:chgData name="Commander, Christian J" userId="20e9d1ab-15a3-4587-9c7d-f2a83966af01" providerId="ADAL" clId="{8F0F933B-36AC-47B1-BEB8-84B61401CB6A}" dt="2026-06-29T19:56:16.164" v="4150" actId="700"/>
          <ac:spMkLst>
            <pc:docMk/>
            <pc:sldMk cId="2000042913" sldId="2147477102"/>
            <ac:spMk id="9" creationId="{90FE6A11-1582-A828-893E-E95E9FF43B90}"/>
          </ac:spMkLst>
        </pc:spChg>
        <pc:picChg chg="add del mod">
          <ac:chgData name="Commander, Christian J" userId="20e9d1ab-15a3-4587-9c7d-f2a83966af01" providerId="ADAL" clId="{8F0F933B-36AC-47B1-BEB8-84B61401CB6A}" dt="2026-06-29T19:56:12.224" v="4149" actId="478"/>
          <ac:picMkLst>
            <pc:docMk/>
            <pc:sldMk cId="2000042913" sldId="2147477102"/>
            <ac:picMk id="8" creationId="{A907F0D6-FD45-0829-59A7-E2492B83D0DC}"/>
          </ac:picMkLst>
        </pc:picChg>
      </pc:sldChg>
      <pc:sldChg chg="add del ord">
        <pc:chgData name="Commander, Christian J" userId="20e9d1ab-15a3-4587-9c7d-f2a83966af01" providerId="ADAL" clId="{8F0F933B-36AC-47B1-BEB8-84B61401CB6A}" dt="2026-06-30T13:45:39.135" v="5814" actId="47"/>
        <pc:sldMkLst>
          <pc:docMk/>
          <pc:sldMk cId="2389910419" sldId="2147477103"/>
        </pc:sldMkLst>
      </pc:sldChg>
      <pc:sldChg chg="modSp add mod modNotesTx">
        <pc:chgData name="Commander, Christian J" userId="20e9d1ab-15a3-4587-9c7d-f2a83966af01" providerId="ADAL" clId="{8F0F933B-36AC-47B1-BEB8-84B61401CB6A}" dt="2026-06-30T18:36:43.358" v="9457" actId="6549"/>
        <pc:sldMkLst>
          <pc:docMk/>
          <pc:sldMk cId="3039935727" sldId="2147477104"/>
        </pc:sldMkLst>
        <pc:spChg chg="mod">
          <ac:chgData name="Commander, Christian J" userId="20e9d1ab-15a3-4587-9c7d-f2a83966af01" providerId="ADAL" clId="{8F0F933B-36AC-47B1-BEB8-84B61401CB6A}" dt="2026-06-29T20:04:07.227" v="4229"/>
          <ac:spMkLst>
            <pc:docMk/>
            <pc:sldMk cId="3039935727" sldId="2147477104"/>
            <ac:spMk id="2" creationId="{C7F9CA0F-5F80-F0EC-DA24-4106C49CC1B0}"/>
          </ac:spMkLst>
        </pc:spChg>
      </pc:sldChg>
      <pc:sldChg chg="modSp add del mod">
        <pc:chgData name="Commander, Christian J" userId="20e9d1ab-15a3-4587-9c7d-f2a83966af01" providerId="ADAL" clId="{8F0F933B-36AC-47B1-BEB8-84B61401CB6A}" dt="2026-06-29T20:04:43.453" v="4232" actId="47"/>
        <pc:sldMkLst>
          <pc:docMk/>
          <pc:sldMk cId="189818830" sldId="2147477105"/>
        </pc:sldMkLst>
        <pc:spChg chg="mod">
          <ac:chgData name="Commander, Christian J" userId="20e9d1ab-15a3-4587-9c7d-f2a83966af01" providerId="ADAL" clId="{8F0F933B-36AC-47B1-BEB8-84B61401CB6A}" dt="2026-06-29T20:04:31.767" v="4231" actId="1076"/>
          <ac:spMkLst>
            <pc:docMk/>
            <pc:sldMk cId="189818830" sldId="2147477105"/>
            <ac:spMk id="2" creationId="{CE4520D0-069E-699B-3D23-6BCC93A5187F}"/>
          </ac:spMkLst>
        </pc:spChg>
      </pc:sldChg>
      <pc:sldChg chg="addSp delSp modSp add del mod modClrScheme chgLayout">
        <pc:chgData name="Commander, Christian J" userId="20e9d1ab-15a3-4587-9c7d-f2a83966af01" providerId="ADAL" clId="{8F0F933B-36AC-47B1-BEB8-84B61401CB6A}" dt="2026-06-30T18:35:50.864" v="9442" actId="47"/>
        <pc:sldMkLst>
          <pc:docMk/>
          <pc:sldMk cId="3913505611" sldId="2147477105"/>
        </pc:sldMkLst>
        <pc:spChg chg="del">
          <ac:chgData name="Commander, Christian J" userId="20e9d1ab-15a3-4587-9c7d-f2a83966af01" providerId="ADAL" clId="{8F0F933B-36AC-47B1-BEB8-84B61401CB6A}" dt="2026-06-29T20:38:21.032" v="4289" actId="478"/>
          <ac:spMkLst>
            <pc:docMk/>
            <pc:sldMk cId="3913505611" sldId="2147477105"/>
            <ac:spMk id="2" creationId="{AC76E4B8-7C62-92FE-5112-DD7855C1D701}"/>
          </ac:spMkLst>
        </pc:spChg>
        <pc:spChg chg="add del mod ord">
          <ac:chgData name="Commander, Christian J" userId="20e9d1ab-15a3-4587-9c7d-f2a83966af01" providerId="ADAL" clId="{8F0F933B-36AC-47B1-BEB8-84B61401CB6A}" dt="2026-06-29T20:38:28.134" v="4291" actId="700"/>
          <ac:spMkLst>
            <pc:docMk/>
            <pc:sldMk cId="3913505611" sldId="2147477105"/>
            <ac:spMk id="6" creationId="{484EB284-5189-FEDF-D719-C7684A67DC91}"/>
          </ac:spMkLst>
        </pc:spChg>
        <pc:spChg chg="add mod ord">
          <ac:chgData name="Commander, Christian J" userId="20e9d1ab-15a3-4587-9c7d-f2a83966af01" providerId="ADAL" clId="{8F0F933B-36AC-47B1-BEB8-84B61401CB6A}" dt="2026-06-29T20:38:32.713" v="4304" actId="20577"/>
          <ac:spMkLst>
            <pc:docMk/>
            <pc:sldMk cId="3913505611" sldId="2147477105"/>
            <ac:spMk id="7" creationId="{6789FD0C-41E9-75B1-9A27-952283653DAB}"/>
          </ac:spMkLst>
        </pc:spChg>
        <pc:spChg chg="add mod ord">
          <ac:chgData name="Commander, Christian J" userId="20e9d1ab-15a3-4587-9c7d-f2a83966af01" providerId="ADAL" clId="{8F0F933B-36AC-47B1-BEB8-84B61401CB6A}" dt="2026-06-29T20:38:28.134" v="4291" actId="700"/>
          <ac:spMkLst>
            <pc:docMk/>
            <pc:sldMk cId="3913505611" sldId="2147477105"/>
            <ac:spMk id="9" creationId="{9697624A-B806-0EE9-40C5-E5ABFBB72D5F}"/>
          </ac:spMkLst>
        </pc:spChg>
        <pc:picChg chg="del">
          <ac:chgData name="Commander, Christian J" userId="20e9d1ab-15a3-4587-9c7d-f2a83966af01" providerId="ADAL" clId="{8F0F933B-36AC-47B1-BEB8-84B61401CB6A}" dt="2026-06-29T20:38:23.498" v="4290" actId="478"/>
          <ac:picMkLst>
            <pc:docMk/>
            <pc:sldMk cId="3913505611" sldId="2147477105"/>
            <ac:picMk id="8" creationId="{3A1B5155-9DF3-6613-C84F-151E928B43ED}"/>
          </ac:picMkLst>
        </pc:picChg>
        <pc:picChg chg="del">
          <ac:chgData name="Commander, Christian J" userId="20e9d1ab-15a3-4587-9c7d-f2a83966af01" providerId="ADAL" clId="{8F0F933B-36AC-47B1-BEB8-84B61401CB6A}" dt="2026-06-29T20:38:18.751" v="4288" actId="478"/>
          <ac:picMkLst>
            <pc:docMk/>
            <pc:sldMk cId="3913505611" sldId="2147477105"/>
            <ac:picMk id="3074" creationId="{11DB3C64-9618-A0DF-4A91-BA82CE1A7E2D}"/>
          </ac:picMkLst>
        </pc:picChg>
      </pc:sldChg>
      <pc:sldChg chg="new del">
        <pc:chgData name="Commander, Christian J" userId="20e9d1ab-15a3-4587-9c7d-f2a83966af01" providerId="ADAL" clId="{8F0F933B-36AC-47B1-BEB8-84B61401CB6A}" dt="2026-06-30T15:56:18.226" v="8621" actId="47"/>
        <pc:sldMkLst>
          <pc:docMk/>
          <pc:sldMk cId="252383463" sldId="2147477106"/>
        </pc:sldMkLst>
      </pc:sldChg>
      <pc:sldChg chg="modSp add del mod">
        <pc:chgData name="Commander, Christian J" userId="20e9d1ab-15a3-4587-9c7d-f2a83966af01" providerId="ADAL" clId="{8F0F933B-36AC-47B1-BEB8-84B61401CB6A}" dt="2026-06-30T12:54:40.791" v="4318" actId="47"/>
        <pc:sldMkLst>
          <pc:docMk/>
          <pc:sldMk cId="2913106165" sldId="2147477106"/>
        </pc:sldMkLst>
        <pc:spChg chg="mod">
          <ac:chgData name="Commander, Christian J" userId="20e9d1ab-15a3-4587-9c7d-f2a83966af01" providerId="ADAL" clId="{8F0F933B-36AC-47B1-BEB8-84B61401CB6A}" dt="2026-06-30T12:54:19.040" v="4317" actId="207"/>
          <ac:spMkLst>
            <pc:docMk/>
            <pc:sldMk cId="2913106165" sldId="2147477106"/>
            <ac:spMk id="2" creationId="{5B094D61-F63B-2AC9-4894-0FD3A0173F9F}"/>
          </ac:spMkLst>
        </pc:spChg>
      </pc:sldChg>
      <pc:sldChg chg="addSp delSp modSp add del mod ord modNotesTx">
        <pc:chgData name="Commander, Christian J" userId="20e9d1ab-15a3-4587-9c7d-f2a83966af01" providerId="ADAL" clId="{8F0F933B-36AC-47B1-BEB8-84B61401CB6A}" dt="2026-06-30T18:35:49.967" v="9441" actId="47"/>
        <pc:sldMkLst>
          <pc:docMk/>
          <pc:sldMk cId="3438621181" sldId="2147477107"/>
        </pc:sldMkLst>
        <pc:spChg chg="mod">
          <ac:chgData name="Commander, Christian J" userId="20e9d1ab-15a3-4587-9c7d-f2a83966af01" providerId="ADAL" clId="{8F0F933B-36AC-47B1-BEB8-84B61401CB6A}" dt="2026-06-30T15:56:33.865" v="8626" actId="20577"/>
          <ac:spMkLst>
            <pc:docMk/>
            <pc:sldMk cId="3438621181" sldId="2147477107"/>
            <ac:spMk id="6" creationId="{82844B66-FBF8-8A94-FCAF-760CDFE34BAB}"/>
          </ac:spMkLst>
        </pc:spChg>
        <pc:picChg chg="del">
          <ac:chgData name="Commander, Christian J" userId="20e9d1ab-15a3-4587-9c7d-f2a83966af01" providerId="ADAL" clId="{8F0F933B-36AC-47B1-BEB8-84B61401CB6A}" dt="2026-06-30T15:56:20.429" v="8622" actId="478"/>
          <ac:picMkLst>
            <pc:docMk/>
            <pc:sldMk cId="3438621181" sldId="2147477107"/>
            <ac:picMk id="3" creationId="{092BCC16-4B19-55ED-2AAF-5147C1550FD5}"/>
          </ac:picMkLst>
        </pc:picChg>
        <pc:picChg chg="add mod">
          <ac:chgData name="Commander, Christian J" userId="20e9d1ab-15a3-4587-9c7d-f2a83966af01" providerId="ADAL" clId="{8F0F933B-36AC-47B1-BEB8-84B61401CB6A}" dt="2026-06-30T15:56:44.894" v="8630" actId="1076"/>
          <ac:picMkLst>
            <pc:docMk/>
            <pc:sldMk cId="3438621181" sldId="2147477107"/>
            <ac:picMk id="8" creationId="{F2D31397-664D-E564-2835-32D554AD219D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F2B517-5B0B-46E6-899D-FEB56CA3FEC2}" type="datetimeFigureOut">
              <a:rPr lang="en-US" smtClean="0"/>
              <a:t>6/30/2026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D59FAD-4845-4590-B2A7-3692E0D5221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24179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D59FAD-4845-4590-B2A7-3692E0D52212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38549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D59FAD-4845-4590-B2A7-3692E0D52212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39924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D59FAD-4845-4590-B2A7-3692E0D52212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41671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D59FAD-4845-4590-B2A7-3692E0D52212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49745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BAE62E-C4C2-1D06-DB39-3D2526030E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684BCD-41AF-467A-E798-58C59DEDECD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02049C3-3B74-E6FB-5366-33B8951C64B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CBA5DB-3B92-D14F-0184-DF2F008C181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D59FAD-4845-4590-B2A7-3692E0D52212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90711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0EC003-8E6C-2D89-3C83-576472BBBD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0895B31-9792-84CD-0B68-102ADB214AC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19437A7-700B-3372-C7A4-DA492449509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B75187-108B-15A9-1F2E-AD3A839EDAB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D59FAD-4845-4590-B2A7-3692E0D52212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89179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77F74D-2EC8-A9A7-EE3B-EFC73D3279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C83B61F-19BD-39F0-1EE4-47855E70112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5AC78F7-F4A2-2C07-CD61-405D46F8A30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3E2E0E5-CD16-E2D0-E227-421FEE08F78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D59FAD-4845-4590-B2A7-3692E0D52212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6976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D59FAD-4845-4590-B2A7-3692E0D52212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18559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61D37B-C5A5-657A-E0C2-EAE23C4FDE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D2BD4F3-2031-A2FF-46A6-0BDE39FB1E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F8449B-6E7C-A1EE-6311-F6E3B2707B1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204C0E-317C-B11D-99A4-FB2764E063B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D59FAD-4845-4590-B2A7-3692E0D52212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78792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D59FAD-4845-4590-B2A7-3692E0D52212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45521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D59FAD-4845-4590-B2A7-3692E0D52212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90541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D59FAD-4845-4590-B2A7-3692E0D52212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12533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D59FAD-4845-4590-B2A7-3692E0D52212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34347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4D7B4F-3E0B-9FA6-261A-8B7AFE1032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8C6FA4C-F086-7D7E-68B5-60EA7956BF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81050D-0B36-B93D-941E-A87E009FB0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34D7F5-58B0-46FC-ACBB-117955A89108}" type="datetimeFigureOut">
              <a:rPr lang="en-US" smtClean="0"/>
              <a:t>6/30/2026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FB0D00-9D1D-DBCF-1B8F-7DAAA35FC0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DC636F-368B-D275-B585-AFFDF7E7D7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625F8-87F3-4358-8D10-A49A7CBDFF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60383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A96650-7BDE-D310-4C6B-6F6EF053C3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782E00-D589-BEB0-F6A3-FB55446450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59A91C-4265-B001-903E-5A72A9764E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34D7F5-58B0-46FC-ACBB-117955A89108}" type="datetimeFigureOut">
              <a:rPr lang="en-US" smtClean="0"/>
              <a:t>6/30/2026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468FEE-9419-FDD7-1892-7013C8B2FC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1F8DAC-89A9-DD4C-ADD8-13805770C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625F8-87F3-4358-8D10-A49A7CBDFF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0895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DEDDF7-7CD6-56B4-999C-CDF8321C79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B166C2-8619-3DA6-56B5-31962B57FD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C41AEA-99FE-749D-0726-50A9003F86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34D7F5-58B0-46FC-ACBB-117955A89108}" type="datetimeFigureOut">
              <a:rPr lang="en-US" smtClean="0"/>
              <a:t>6/30/2026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B68F04-21D7-2BBF-FB4E-E5A4E60C86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FF195D-AC6A-627C-B214-99CC848CE0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625F8-87F3-4358-8D10-A49A7CBDFF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74157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DE8747-328A-330D-164D-4EA1E18098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B22297-21AD-653E-9AD1-E14269DA6D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B64BDF-DF44-FA0F-F799-4FC01B7685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EE626B-5E0E-1BF0-50FD-20A60B1208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34D7F5-58B0-46FC-ACBB-117955A89108}" type="datetimeFigureOut">
              <a:rPr lang="en-US" smtClean="0"/>
              <a:t>6/30/2026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98ED8D-E621-02E1-CE09-51CCEB0BE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CD24A3-F26A-3417-FB95-BECCEE59C5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625F8-87F3-4358-8D10-A49A7CBDFF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32695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F9BCB9-4000-5FC7-748E-75AF600CD7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4219FB-04EE-9F1B-431E-257BA77639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9F0A3B-604B-ED88-9A8E-74DEA7F026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C1A4EB4-3AEC-AEAD-B8AB-C3C7ABD7E81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0B47C60-ECD2-7982-8A3C-AB77808DADC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B446E7B-E028-6BE1-0255-2FCF01045E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34D7F5-58B0-46FC-ACBB-117955A89108}" type="datetimeFigureOut">
              <a:rPr lang="en-US" smtClean="0"/>
              <a:t>6/30/2026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A841904-EEE4-32AD-4D3F-676A93ACE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3AC76A7-AFE4-D260-B541-755B7A6274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625F8-87F3-4358-8D10-A49A7CBDFF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29821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4F1413-7A3C-845B-1F03-92140B5313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98FD3E7-4F57-B882-3BE5-03FF91058F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34D7F5-58B0-46FC-ACBB-117955A89108}" type="datetimeFigureOut">
              <a:rPr lang="en-US" smtClean="0"/>
              <a:t>6/30/2026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7A2AD7D-6997-1038-4613-FB4AB0A7E6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ABE39B-52CC-2C56-523D-A883C7D8D0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625F8-87F3-4358-8D10-A49A7CBDFF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54386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294F796-AEED-84D8-BB44-8F222D69D0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34D7F5-58B0-46FC-ACBB-117955A89108}" type="datetimeFigureOut">
              <a:rPr lang="en-US" smtClean="0"/>
              <a:t>6/30/2026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E539956-6698-89E8-99C5-354A2C1E5A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CDBF4C-2287-8C4F-1C01-9DDE84333B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625F8-87F3-4358-8D10-A49A7CBDFF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4873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2A6027-A67D-F996-D6BE-D34BB7B590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6AC58F-7E3B-CA2A-1170-6059A0A3CC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79F88B-4F2E-673A-5B0E-3318943653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E6F735-B71C-FDBF-0BDF-C91CACDD2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34D7F5-58B0-46FC-ACBB-117955A89108}" type="datetimeFigureOut">
              <a:rPr lang="en-US" smtClean="0"/>
              <a:t>6/30/2026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B311DE-72E2-81FC-E1C7-EBA7C7144E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AC50C7-466B-3F02-3190-79DAB8DD6B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625F8-87F3-4358-8D10-A49A7CBDFF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4532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0D889F-0787-B82B-28DF-A42954C558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4764D05-C71F-D0C8-9A2F-7C1DB897D22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4E87F4-86F3-1770-47F2-B24FB34165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3B6CAB-1106-1B53-E207-1CBDAD4C5C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34D7F5-58B0-46FC-ACBB-117955A89108}" type="datetimeFigureOut">
              <a:rPr lang="en-US" smtClean="0"/>
              <a:t>6/30/2026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BE256A-4746-F105-E5A3-D11610E975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211CFD-2574-D64A-ED3F-AA1DB2DDC7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625F8-87F3-4358-8D10-A49A7CBDFF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59681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26633D-1C26-59AF-1BB0-8BE7C796C8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3451987-BB38-2814-0AC9-51C6242E45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305ECC-3B3F-E525-F76A-FD1A277FAA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34D7F5-58B0-46FC-ACBB-117955A89108}" type="datetimeFigureOut">
              <a:rPr lang="en-US" smtClean="0"/>
              <a:t>6/30/2026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65CD1B-B29A-A4CE-FB78-F1DD010C40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6C2972-5EAA-6694-3D7E-34051E5F82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625F8-87F3-4358-8D10-A49A7CBDFF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30365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3363706-6D78-0ED8-EDCC-4895A7DB2AF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F2E71F7-F738-4561-3921-1DFC53DFAA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D70583-C261-AD5C-BD4C-B703EC9097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34D7F5-58B0-46FC-ACBB-117955A89108}" type="datetimeFigureOut">
              <a:rPr lang="en-US" smtClean="0"/>
              <a:t>6/30/2026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8551D2-BF25-AC42-4E71-345EFD0BE8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E76CEA-03A1-6B84-4414-C31ECA50A8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3625F8-87F3-4358-8D10-A49A7CBDFF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23365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48ADFFA-3677-B0A7-0DD0-17AA93C906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C086B4-3261-3053-79F8-80863FEDAC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DD011D-A1B0-F95D-4981-281B86F66C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934D7F5-58B0-46FC-ACBB-117955A89108}" type="datetimeFigureOut">
              <a:rPr lang="en-US" smtClean="0"/>
              <a:t>6/30/2026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BFE4A9-B689-647A-AB10-C5CF624763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9BC2CC-DB5C-29F5-77A3-8485E12938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13625F8-87F3-4358-8D10-A49A7CBDFF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76079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microsoft.com/office/2007/relationships/hdphoto" Target="../media/hdphoto2.wdp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03BB67E6-07C6-BC87-9887-33AC895495A5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75000"/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  <a:ln>
            <a:noFill/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4EBD9F6-FB67-D9B2-325C-DC33B5BE900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/>
              <a:t>Offshore Development Review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78C154-FDA2-9F78-DA00-C5FCBEC840E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Dr. Christian Commander</a:t>
            </a:r>
          </a:p>
          <a:p>
            <a:r>
              <a:rPr lang="en-US" dirty="0"/>
              <a:t>Marine Ecologist, BOEM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21EA364-34C3-8697-43E8-B3178FF6F3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482"/>
          <a:stretch>
            <a:fillRect/>
          </a:stretch>
        </p:blipFill>
        <p:spPr>
          <a:xfrm>
            <a:off x="9406749" y="-103276"/>
            <a:ext cx="2522497" cy="1586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807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9D7E29-F106-ABC0-6225-6365C86798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8BDD8DE-3719-E888-8460-376A41394C7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A3C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1A65DBF-CA03-8353-775C-AA876ABEFCA6}"/>
              </a:ext>
            </a:extLst>
          </p:cNvPr>
          <p:cNvSpPr/>
          <p:nvPr/>
        </p:nvSpPr>
        <p:spPr>
          <a:xfrm>
            <a:off x="235974" y="242452"/>
            <a:ext cx="11720051" cy="637309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8613314A-B88E-37C2-6755-CB2486C1DB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Outline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6320F8B-F510-BC80-456A-452E6783AF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2" y="1825625"/>
            <a:ext cx="3616603" cy="4351338"/>
          </a:xfrm>
        </p:spPr>
        <p:txBody>
          <a:bodyPr>
            <a:normAutofit/>
          </a:bodyPr>
          <a:lstStyle/>
          <a:p>
            <a:r>
              <a:rPr lang="en-US" sz="3400" dirty="0"/>
              <a:t>Recent updates and current research:</a:t>
            </a:r>
          </a:p>
          <a:p>
            <a:pPr lvl="1"/>
            <a:r>
              <a:rPr lang="en-US" sz="3200" dirty="0"/>
              <a:t>Marine Minerals</a:t>
            </a:r>
          </a:p>
          <a:p>
            <a:pPr lvl="1"/>
            <a:r>
              <a:rPr lang="en-US" sz="3200" dirty="0"/>
              <a:t>Oil &amp; Gas</a:t>
            </a:r>
          </a:p>
          <a:p>
            <a:pPr lvl="1"/>
            <a:r>
              <a:rPr lang="en-US" sz="3200" dirty="0"/>
              <a:t>Offshore Wind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6469B874-8EBA-C0ED-A06C-1E8947465E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6630" y="3079993"/>
            <a:ext cx="5146675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>
            <a:extLst>
              <a:ext uri="{FF2B5EF4-FFF2-40B4-BE49-F238E27FC236}">
                <a16:creationId xmlns:a16="http://schemas.microsoft.com/office/drawing/2014/main" id="{3377C7EF-18F6-C43B-3645-A6DD12AF99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4803" y="349007"/>
            <a:ext cx="4762500" cy="323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>
            <a:extLst>
              <a:ext uri="{FF2B5EF4-FFF2-40B4-BE49-F238E27FC236}">
                <a16:creationId xmlns:a16="http://schemas.microsoft.com/office/drawing/2014/main" id="{3E01BA73-98D2-CD25-15B8-BA4D7418D5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9582" y="1226074"/>
            <a:ext cx="3720192" cy="2482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91978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593700-1583-129A-F3F9-973D030833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D73E692-CED6-AE8A-6D30-96BE8A0BC46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A3C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9D71D00-B3D2-FE25-A782-4143DBF433B6}"/>
              </a:ext>
            </a:extLst>
          </p:cNvPr>
          <p:cNvSpPr/>
          <p:nvPr/>
        </p:nvSpPr>
        <p:spPr>
          <a:xfrm>
            <a:off x="235974" y="242452"/>
            <a:ext cx="11720051" cy="637309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D0A173-1A9D-E699-B3F2-85E5FBA39C8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396" t="9203" r="1396" b="1551"/>
          <a:stretch>
            <a:fillRect/>
          </a:stretch>
        </p:blipFill>
        <p:spPr>
          <a:xfrm>
            <a:off x="1012371" y="1104286"/>
            <a:ext cx="10167256" cy="545683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41C1480C-4092-9F92-6E09-C7976AB3DA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670"/>
            <a:ext cx="10515600" cy="1325563"/>
          </a:xfrm>
        </p:spPr>
        <p:txBody>
          <a:bodyPr/>
          <a:lstStyle/>
          <a:p>
            <a:r>
              <a:rPr lang="en-US" dirty="0"/>
              <a:t>Marine Minerals – Overview</a:t>
            </a:r>
          </a:p>
        </p:txBody>
      </p:sp>
    </p:spTree>
    <p:extLst>
      <p:ext uri="{BB962C8B-B14F-4D97-AF65-F5344CB8AC3E}">
        <p14:creationId xmlns:p14="http://schemas.microsoft.com/office/powerpoint/2010/main" val="5571690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25F61B-D27E-026C-DEFB-4BFD1F6BFF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8FC7F75-6A9A-780E-3E30-91D1F1FA1EF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A3C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8AE856E-4FFB-8112-0BD1-DC744CDEBE4F}"/>
              </a:ext>
            </a:extLst>
          </p:cNvPr>
          <p:cNvSpPr/>
          <p:nvPr/>
        </p:nvSpPr>
        <p:spPr>
          <a:xfrm>
            <a:off x="235974" y="242452"/>
            <a:ext cx="11720051" cy="637309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65F6335F-D4F8-49D3-A8DD-4D8998BB55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37225"/>
            <a:ext cx="11429995" cy="1325563"/>
          </a:xfrm>
        </p:spPr>
        <p:txBody>
          <a:bodyPr>
            <a:normAutofit/>
          </a:bodyPr>
          <a:lstStyle/>
          <a:p>
            <a:r>
              <a:rPr lang="en-US" sz="4000" dirty="0"/>
              <a:t>Marine Minerals – Recent Requests and Active Projects</a:t>
            </a:r>
          </a:p>
        </p:txBody>
      </p:sp>
      <p:graphicFrame>
        <p:nvGraphicFramePr>
          <p:cNvPr id="2" name="Content Placeholder 3">
            <a:extLst>
              <a:ext uri="{FF2B5EF4-FFF2-40B4-BE49-F238E27FC236}">
                <a16:creationId xmlns:a16="http://schemas.microsoft.com/office/drawing/2014/main" id="{11E39466-CEF4-2EA5-ACF2-D4EA83096B6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38804722"/>
              </p:ext>
            </p:extLst>
          </p:nvPr>
        </p:nvGraphicFramePr>
        <p:xfrm>
          <a:off x="380999" y="1818152"/>
          <a:ext cx="11429995" cy="3953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7370">
                  <a:extLst>
                    <a:ext uri="{9D8B030D-6E8A-4147-A177-3AD203B41FA5}">
                      <a16:colId xmlns:a16="http://schemas.microsoft.com/office/drawing/2014/main" val="827077624"/>
                    </a:ext>
                  </a:extLst>
                </a:gridCol>
                <a:gridCol w="2656115">
                  <a:extLst>
                    <a:ext uri="{9D8B030D-6E8A-4147-A177-3AD203B41FA5}">
                      <a16:colId xmlns:a16="http://schemas.microsoft.com/office/drawing/2014/main" val="517830402"/>
                    </a:ext>
                  </a:extLst>
                </a:gridCol>
                <a:gridCol w="1687285">
                  <a:extLst>
                    <a:ext uri="{9D8B030D-6E8A-4147-A177-3AD203B41FA5}">
                      <a16:colId xmlns:a16="http://schemas.microsoft.com/office/drawing/2014/main" val="3863740759"/>
                    </a:ext>
                  </a:extLst>
                </a:gridCol>
                <a:gridCol w="2253343">
                  <a:extLst>
                    <a:ext uri="{9D8B030D-6E8A-4147-A177-3AD203B41FA5}">
                      <a16:colId xmlns:a16="http://schemas.microsoft.com/office/drawing/2014/main" val="780662751"/>
                    </a:ext>
                  </a:extLst>
                </a:gridCol>
                <a:gridCol w="1915882">
                  <a:extLst>
                    <a:ext uri="{9D8B030D-6E8A-4147-A177-3AD203B41FA5}">
                      <a16:colId xmlns:a16="http://schemas.microsoft.com/office/drawing/2014/main" val="2222467742"/>
                    </a:ext>
                  </a:extLst>
                </a:gridCol>
              </a:tblGrid>
              <a:tr h="69192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Project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Applicant(s) / Party(ies)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Project Area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Volume Requested (cubic yards)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Status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70287213"/>
                  </a:ext>
                </a:extLst>
              </a:tr>
              <a:tr h="1285011">
                <a:tc>
                  <a:txBody>
                    <a:bodyPr/>
                    <a:lstStyle/>
                    <a:p>
                      <a:pPr algn="l"/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Sandbridge Beach Erosion Control and Hurricane Protection Project 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City of Virginia Beach, VA and USACE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 miles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2,350,000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Recent Request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45760173"/>
                  </a:ext>
                </a:extLst>
              </a:tr>
              <a:tr h="98847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b="0" dirty="0">
                          <a:effectLst/>
                        </a:rPr>
                        <a:t>Town of Oak Island Renourishment Project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0" dirty="0">
                          <a:effectLst/>
                        </a:rPr>
                        <a:t>Town of Oak Island, NC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0" dirty="0">
                          <a:effectLst/>
                        </a:rPr>
                        <a:t>8.9 miles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0" dirty="0">
                          <a:effectLst/>
                        </a:rPr>
                        <a:t>2,900,000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0" dirty="0">
                          <a:effectLst/>
                        </a:rPr>
                        <a:t>Active Project – Has Begun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67434438"/>
                  </a:ext>
                </a:extLst>
              </a:tr>
              <a:tr h="988470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b="0" dirty="0">
                          <a:effectLst/>
                        </a:rPr>
                        <a:t>South Ponte Vedra Beach Nourishment Project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0" dirty="0">
                          <a:effectLst/>
                        </a:rPr>
                        <a:t>St. Johns County, FL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0" dirty="0">
                          <a:effectLst/>
                        </a:rPr>
                        <a:t>5.5 miles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0" dirty="0">
                          <a:effectLst/>
                        </a:rPr>
                        <a:t>2,100,000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0" dirty="0">
                          <a:effectLst/>
                        </a:rPr>
                        <a:t>Active Project – Not Started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517345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398162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087CE7-5BC0-876C-6C2E-18AD8A2919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FBE15CE-5ACD-C318-5DFF-2FC2F1B2133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A3C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8B8E59D-90E7-34A2-173C-70CA2232605E}"/>
              </a:ext>
            </a:extLst>
          </p:cNvPr>
          <p:cNvSpPr/>
          <p:nvPr/>
        </p:nvSpPr>
        <p:spPr>
          <a:xfrm>
            <a:off x="235974" y="242452"/>
            <a:ext cx="11720051" cy="637309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B616B95-5CC2-C740-F372-6254ABB077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7672" y="312184"/>
            <a:ext cx="11296656" cy="6233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3742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7303C9-B62A-32DC-79AD-ECF445E9DB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0A64289-D3A7-2B30-29A4-3D96F0E7063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A3C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02F45CD-EC10-47A9-BB2D-2B4EA04478B3}"/>
              </a:ext>
            </a:extLst>
          </p:cNvPr>
          <p:cNvSpPr/>
          <p:nvPr/>
        </p:nvSpPr>
        <p:spPr>
          <a:xfrm>
            <a:off x="235974" y="242452"/>
            <a:ext cx="11720051" cy="637309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34476575-D33E-04D4-0818-52391461D3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942" y="288923"/>
            <a:ext cx="6389914" cy="1325563"/>
          </a:xfrm>
        </p:spPr>
        <p:txBody>
          <a:bodyPr>
            <a:normAutofit/>
          </a:bodyPr>
          <a:lstStyle/>
          <a:p>
            <a:r>
              <a:rPr lang="en-US" dirty="0"/>
              <a:t>Marine Minerals – Research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38DEC67-C79B-93F4-EC04-E628A61835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0587" y="1825625"/>
            <a:ext cx="6313319" cy="4351338"/>
          </a:xfrm>
        </p:spPr>
        <p:txBody>
          <a:bodyPr>
            <a:normAutofit/>
          </a:bodyPr>
          <a:lstStyle/>
          <a:p>
            <a:r>
              <a:rPr lang="en-US" dirty="0"/>
              <a:t>National Academy of Sciences Study</a:t>
            </a:r>
          </a:p>
          <a:p>
            <a:r>
              <a:rPr lang="en-US" dirty="0"/>
              <a:t>Developing a Critical Minerals Environmental Assessment Framework for critical minerals activities</a:t>
            </a:r>
          </a:p>
          <a:p>
            <a:r>
              <a:rPr lang="en-US" dirty="0"/>
              <a:t>Co-Partner: NOAA</a:t>
            </a:r>
          </a:p>
          <a:p>
            <a:r>
              <a:rPr lang="en-US" dirty="0"/>
              <a:t>Status:</a:t>
            </a:r>
          </a:p>
          <a:p>
            <a:pPr lvl="1"/>
            <a:r>
              <a:rPr lang="en-US" dirty="0"/>
              <a:t>Committee selection complete</a:t>
            </a:r>
          </a:p>
          <a:p>
            <a:pPr lvl="1"/>
            <a:r>
              <a:rPr lang="en-US" dirty="0"/>
              <a:t>Final Report due  ~Jan. 2027</a:t>
            </a:r>
          </a:p>
          <a:p>
            <a:endParaRPr lang="en-US" dirty="0"/>
          </a:p>
        </p:txBody>
      </p:sp>
      <p:pic>
        <p:nvPicPr>
          <p:cNvPr id="3" name="Picture 2" descr="Logo&#10;&#10;AI-generated content may be incorrect.">
            <a:extLst>
              <a:ext uri="{FF2B5EF4-FFF2-40B4-BE49-F238E27FC236}">
                <a16:creationId xmlns:a16="http://schemas.microsoft.com/office/drawing/2014/main" id="{D3141E7F-03DA-9F9A-2A4D-F7FFE2B76F9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01756" y="299809"/>
            <a:ext cx="1447531" cy="1203260"/>
          </a:xfrm>
          <a:prstGeom prst="rect">
            <a:avLst/>
          </a:prstGeom>
        </p:spPr>
      </p:pic>
      <p:pic>
        <p:nvPicPr>
          <p:cNvPr id="8" name="Google Shape;165;p28" descr="A picture containing piece&#10;&#10;Description automatically generated">
            <a:extLst>
              <a:ext uri="{FF2B5EF4-FFF2-40B4-BE49-F238E27FC236}">
                <a16:creationId xmlns:a16="http://schemas.microsoft.com/office/drawing/2014/main" id="{97A47739-CFE9-7CD3-7DE9-D8DD95BD37E0}"/>
              </a:ext>
            </a:extLst>
          </p:cNvPr>
          <p:cNvPicPr preferRelativeResize="0"/>
          <p:nvPr/>
        </p:nvPicPr>
        <p:blipFill rotWithShape="1">
          <a:blip r:embed="rId4">
            <a:alphaModFix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28114" y="1611085"/>
            <a:ext cx="4594816" cy="214944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9" name="Picture 8" descr="A picture containing tree, ocean floor&#10;&#10;AI-generated content may be incorrect.">
            <a:extLst>
              <a:ext uri="{FF2B5EF4-FFF2-40B4-BE49-F238E27FC236}">
                <a16:creationId xmlns:a16="http://schemas.microsoft.com/office/drawing/2014/main" id="{5B4100D2-996A-4447-39D0-9F759EB7D349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8114" y="3908291"/>
            <a:ext cx="4594816" cy="258458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9962141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A30FB3-24C7-8C81-5F17-E5723F2D4F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8A21B7F-BAFC-D80B-0456-76E7510E652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A3C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B458F2E-CAEB-81EB-D496-55B75EE2685C}"/>
              </a:ext>
            </a:extLst>
          </p:cNvPr>
          <p:cNvSpPr/>
          <p:nvPr/>
        </p:nvSpPr>
        <p:spPr>
          <a:xfrm>
            <a:off x="235974" y="242452"/>
            <a:ext cx="11720051" cy="637309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5CD7CAC2-79C8-9B72-D7DA-252F2A8C06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314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Marine Minerals – Research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04CE93C-8B88-6E72-A03B-2805C4DC06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8969" y="1738539"/>
            <a:ext cx="6978517" cy="4351338"/>
          </a:xfrm>
        </p:spPr>
        <p:txBody>
          <a:bodyPr>
            <a:normAutofit/>
          </a:bodyPr>
          <a:lstStyle/>
          <a:p>
            <a:r>
              <a:rPr lang="en-US" dirty="0"/>
              <a:t>Analysis of an historic deep-sea mining test site on the Blake Plateau</a:t>
            </a:r>
          </a:p>
          <a:p>
            <a:pPr lvl="1"/>
            <a:r>
              <a:rPr lang="en-US" dirty="0"/>
              <a:t>Past polymetallic nodule harvesting</a:t>
            </a:r>
          </a:p>
          <a:p>
            <a:r>
              <a:rPr lang="en-US" dirty="0"/>
              <a:t>Opportunity to study long-term environmental impacts of deep-sea mining-related disturbance</a:t>
            </a:r>
          </a:p>
          <a:p>
            <a:r>
              <a:rPr lang="en-US" dirty="0"/>
              <a:t>ROV sampling: water characterization, geological sampling, biological sampling (eDNA, ecological community analysis)</a:t>
            </a:r>
          </a:p>
          <a:p>
            <a:r>
              <a:rPr lang="en-US" dirty="0"/>
              <a:t>Expedition in 2026 or 2027</a:t>
            </a:r>
          </a:p>
        </p:txBody>
      </p:sp>
      <p:pic>
        <p:nvPicPr>
          <p:cNvPr id="1028" name="Picture 4" descr="Blake Plateau study area">
            <a:extLst>
              <a:ext uri="{FF2B5EF4-FFF2-40B4-BE49-F238E27FC236}">
                <a16:creationId xmlns:a16="http://schemas.microsoft.com/office/drawing/2014/main" id="{D837B1A9-788D-175A-0D30-5AA7EBC1AA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6893" y="328703"/>
            <a:ext cx="4325247" cy="4667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Image preview">
            <a:extLst>
              <a:ext uri="{FF2B5EF4-FFF2-40B4-BE49-F238E27FC236}">
                <a16:creationId xmlns:a16="http://schemas.microsoft.com/office/drawing/2014/main" id="{320BE998-97E7-8328-FF51-1B559C36AD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35602" y="4106436"/>
            <a:ext cx="3893973" cy="238644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Opportunity">
            <a:extLst>
              <a:ext uri="{FF2B5EF4-FFF2-40B4-BE49-F238E27FC236}">
                <a16:creationId xmlns:a16="http://schemas.microsoft.com/office/drawing/2014/main" id="{86436C8A-867A-DCC3-27B9-A59D44A469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3810" y="4106436"/>
            <a:ext cx="2648330" cy="1249336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71400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EB16F4-75A3-B5F5-1B13-9808825F47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03343F2-7DF1-21E7-DF52-C2152E53F30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A3C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84CF3F2-6D83-9B9B-62DC-0F0A55C9DC1C}"/>
              </a:ext>
            </a:extLst>
          </p:cNvPr>
          <p:cNvSpPr/>
          <p:nvPr/>
        </p:nvSpPr>
        <p:spPr>
          <a:xfrm>
            <a:off x="235974" y="242452"/>
            <a:ext cx="11720051" cy="637309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D79A7FA0-2BCF-6E71-6D40-FD849B29B9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21581"/>
            <a:ext cx="10515600" cy="1325563"/>
          </a:xfrm>
        </p:spPr>
        <p:txBody>
          <a:bodyPr/>
          <a:lstStyle/>
          <a:p>
            <a:pPr algn="ctr"/>
            <a:r>
              <a:rPr lang="en-US" dirty="0"/>
              <a:t>Oil &amp; Gas – Development of the 11th National Oil and Gas Leasing Program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02B4085-B15C-63D5-E93B-2B00BA38F8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74" y="1783826"/>
            <a:ext cx="5445975" cy="4774365"/>
          </a:xfrm>
        </p:spPr>
        <p:txBody>
          <a:bodyPr>
            <a:normAutofit/>
          </a:bodyPr>
          <a:lstStyle/>
          <a:p>
            <a:r>
              <a:rPr lang="en-US" dirty="0"/>
              <a:t>Request for Information and Public Comments – June 2025</a:t>
            </a:r>
          </a:p>
          <a:p>
            <a:pPr lvl="1"/>
            <a:r>
              <a:rPr lang="en-US" dirty="0"/>
              <a:t>RFI for all 27 planning areas</a:t>
            </a:r>
          </a:p>
          <a:p>
            <a:r>
              <a:rPr lang="en-US" dirty="0"/>
              <a:t>1st Analysis &amp; Proposal (Draft Proposed Program) – Jan. 2026</a:t>
            </a:r>
          </a:p>
          <a:p>
            <a:pPr lvl="1"/>
            <a:r>
              <a:rPr lang="en-US" dirty="0"/>
              <a:t>Analysis of all 27 planning areas</a:t>
            </a:r>
          </a:p>
          <a:p>
            <a:r>
              <a:rPr lang="en-US" dirty="0"/>
              <a:t>2nd Analysis and Proposal (Proposed Program) – Pending</a:t>
            </a:r>
          </a:p>
          <a:p>
            <a:pPr lvl="1"/>
            <a:r>
              <a:rPr lang="en-US" dirty="0"/>
              <a:t>Presents analysis of the 1st Proposal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8830B1A1-BE93-243A-57DF-41ACB1C338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5524" y="1955210"/>
            <a:ext cx="5914339" cy="4330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E13DFCB-7C5D-6676-C764-F70C6B7D7A55}"/>
              </a:ext>
            </a:extLst>
          </p:cNvPr>
          <p:cNvSpPr txBox="1"/>
          <p:nvPr/>
        </p:nvSpPr>
        <p:spPr>
          <a:xfrm>
            <a:off x="782928" y="6182776"/>
            <a:ext cx="45272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More info at: </a:t>
            </a:r>
            <a:r>
              <a:rPr lang="en-US" dirty="0">
                <a:solidFill>
                  <a:srgbClr val="016CA5"/>
                </a:solidFill>
              </a:rPr>
              <a:t>www.boem.gov/oil-gas-energy</a:t>
            </a:r>
          </a:p>
        </p:txBody>
      </p:sp>
    </p:spTree>
    <p:extLst>
      <p:ext uri="{BB962C8B-B14F-4D97-AF65-F5344CB8AC3E}">
        <p14:creationId xmlns:p14="http://schemas.microsoft.com/office/powerpoint/2010/main" val="20167438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85FF3C-5258-0D89-44A8-5317E83D63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57697A3-7B4A-89F5-13A9-C04982AC307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A3C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02EF77-029B-E3D5-6E02-E77D19350018}"/>
              </a:ext>
            </a:extLst>
          </p:cNvPr>
          <p:cNvSpPr/>
          <p:nvPr/>
        </p:nvSpPr>
        <p:spPr>
          <a:xfrm>
            <a:off x="235974" y="242452"/>
            <a:ext cx="11720051" cy="637309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52E8D1FF-F0D3-93C5-EEC3-8FB2621B98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5379"/>
            <a:ext cx="10515600" cy="1325563"/>
          </a:xfrm>
        </p:spPr>
        <p:txBody>
          <a:bodyPr/>
          <a:lstStyle/>
          <a:p>
            <a:r>
              <a:rPr lang="en-US" dirty="0"/>
              <a:t>Oil &amp; Gas – Research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5E5EC42-125A-D1FA-89F5-18DD2ACDF06C}"/>
              </a:ext>
            </a:extLst>
          </p:cNvPr>
          <p:cNvSpPr txBox="1"/>
          <p:nvPr/>
        </p:nvSpPr>
        <p:spPr>
          <a:xfrm>
            <a:off x="1543716" y="6136540"/>
            <a:ext cx="45272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More info at: </a:t>
            </a:r>
            <a:r>
              <a:rPr lang="en-US" dirty="0">
                <a:solidFill>
                  <a:srgbClr val="016CA5"/>
                </a:solidFill>
              </a:rPr>
              <a:t>www.boem.gov/oil-gas-energy</a:t>
            </a:r>
          </a:p>
        </p:txBody>
      </p:sp>
      <p:pic>
        <p:nvPicPr>
          <p:cNvPr id="3" name="Picture 2" descr="BOEM Estimates Nearly 66 Billion Barrels of Undiscovered US Offshore Oil">
            <a:extLst>
              <a:ext uri="{FF2B5EF4-FFF2-40B4-BE49-F238E27FC236}">
                <a16:creationId xmlns:a16="http://schemas.microsoft.com/office/drawing/2014/main" id="{0F613DF7-BAC6-2F90-D130-A61D7AB2F2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714" t="15760" r="2411" b="9904"/>
          <a:stretch>
            <a:fillRect/>
          </a:stretch>
        </p:blipFill>
        <p:spPr bwMode="auto">
          <a:xfrm>
            <a:off x="7244586" y="1592313"/>
            <a:ext cx="4667895" cy="454422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BOEM Estimates Nearly 66 Billion Barrels of Undiscovered US Offshore Oil">
            <a:extLst>
              <a:ext uri="{FF2B5EF4-FFF2-40B4-BE49-F238E27FC236}">
                <a16:creationId xmlns:a16="http://schemas.microsoft.com/office/drawing/2014/main" id="{32C2BAB2-357C-F001-676F-2811250A417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714"/>
          <a:stretch>
            <a:fillRect/>
          </a:stretch>
        </p:blipFill>
        <p:spPr bwMode="auto">
          <a:xfrm>
            <a:off x="7641771" y="985280"/>
            <a:ext cx="2307771" cy="2524125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6396E23-A3C3-C5B9-121E-5172561E92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3657" y="1552229"/>
            <a:ext cx="6787385" cy="4630548"/>
          </a:xfrm>
        </p:spPr>
        <p:txBody>
          <a:bodyPr>
            <a:normAutofit/>
          </a:bodyPr>
          <a:lstStyle/>
          <a:p>
            <a:r>
              <a:rPr lang="en-US" sz="3000" dirty="0"/>
              <a:t>National Assessment of Undiscovered Oil and Gas Resources on the OCS</a:t>
            </a:r>
          </a:p>
          <a:p>
            <a:pPr lvl="1"/>
            <a:r>
              <a:rPr lang="en-US" sz="2700" dirty="0"/>
              <a:t>Released March 2026</a:t>
            </a:r>
          </a:p>
          <a:p>
            <a:pPr lvl="1"/>
            <a:r>
              <a:rPr lang="en-US" sz="2700" dirty="0"/>
              <a:t>Represents BOEM’s current understanding of the distribution of undiscovered oil and gas resources</a:t>
            </a:r>
          </a:p>
          <a:p>
            <a:pPr lvl="1"/>
            <a:r>
              <a:rPr lang="en-US" sz="2700" dirty="0"/>
              <a:t>Provides an updated technical reference for ongoing OCS planning activities</a:t>
            </a:r>
          </a:p>
          <a:p>
            <a:pPr lvl="1"/>
            <a:r>
              <a:rPr lang="en-US" sz="2700" dirty="0"/>
              <a:t>More detailed information available in separate regional reports</a:t>
            </a:r>
          </a:p>
        </p:txBody>
      </p:sp>
    </p:spTree>
    <p:extLst>
      <p:ext uri="{BB962C8B-B14F-4D97-AF65-F5344CB8AC3E}">
        <p14:creationId xmlns:p14="http://schemas.microsoft.com/office/powerpoint/2010/main" val="22539717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8620A2-B1D8-6122-8009-161B487F11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11AA84C-3B5E-CCD7-C46D-788933B79A8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A3C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041AE45-47B3-59FD-6DBF-56A04A2EC4BB}"/>
              </a:ext>
            </a:extLst>
          </p:cNvPr>
          <p:cNvSpPr/>
          <p:nvPr/>
        </p:nvSpPr>
        <p:spPr>
          <a:xfrm>
            <a:off x="235974" y="242452"/>
            <a:ext cx="11720051" cy="637309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6DAA8C4-A1A5-5026-90B1-89AE05174F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Offshore Wind – Project Overview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8318A5E-D508-3B54-9F6F-49EF7181C4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4883" y="1702952"/>
            <a:ext cx="6603022" cy="5155048"/>
          </a:xfrm>
        </p:spPr>
        <p:txBody>
          <a:bodyPr>
            <a:normAutofit/>
          </a:bodyPr>
          <a:lstStyle/>
          <a:p>
            <a:r>
              <a:rPr lang="en-US" dirty="0"/>
              <a:t>Carolina Long Bay (CLB)</a:t>
            </a:r>
          </a:p>
          <a:p>
            <a:pPr lvl="1"/>
            <a:r>
              <a:rPr lang="en-US" dirty="0"/>
              <a:t>Project cancelled via settlement agreement between the U.S. and TotalEnergies</a:t>
            </a:r>
          </a:p>
          <a:p>
            <a:r>
              <a:rPr lang="en-US" dirty="0"/>
              <a:t>Kitty Hawk Wind</a:t>
            </a:r>
          </a:p>
          <a:p>
            <a:pPr lvl="1"/>
            <a:r>
              <a:rPr lang="en-US" dirty="0"/>
              <a:t>Kitty Hawk North cancelled and sold to Dominion Energy</a:t>
            </a:r>
          </a:p>
          <a:p>
            <a:pPr lvl="1"/>
            <a:r>
              <a:rPr lang="en-US" dirty="0"/>
              <a:t>Kitty Hawk South environmental review and permitting status paused</a:t>
            </a:r>
          </a:p>
          <a:p>
            <a:r>
              <a:rPr lang="en-US" dirty="0"/>
              <a:t>Coastal Virginia Offshore Wind Project (CVOW)</a:t>
            </a:r>
          </a:p>
          <a:p>
            <a:pPr lvl="1"/>
            <a:r>
              <a:rPr lang="en-US" dirty="0"/>
              <a:t>Wind turbine foundation installation complete</a:t>
            </a:r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E445460C-404F-030C-9D4C-E538694CD6E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36" r="24767"/>
          <a:stretch>
            <a:fillRect/>
          </a:stretch>
        </p:blipFill>
        <p:spPr bwMode="auto">
          <a:xfrm>
            <a:off x="7441222" y="1825625"/>
            <a:ext cx="4192837" cy="4184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65650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C5B302-E12E-908D-D8B6-A7BDAD6C7B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1147B77-0BAE-AA61-73C6-387FE7BE1B2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A3C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6882891-A9D8-9551-D645-D9BA27300163}"/>
              </a:ext>
            </a:extLst>
          </p:cNvPr>
          <p:cNvSpPr/>
          <p:nvPr/>
        </p:nvSpPr>
        <p:spPr>
          <a:xfrm>
            <a:off x="235974" y="242452"/>
            <a:ext cx="11720051" cy="637309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BE84842B-7D6B-6C7A-13FC-CC5C964FBC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Offshore Wind – CVOW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5856AD0-C45F-6017-DF9C-983B90719A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4992" y="1813361"/>
            <a:ext cx="5845629" cy="4351338"/>
          </a:xfrm>
        </p:spPr>
        <p:txBody>
          <a:bodyPr/>
          <a:lstStyle/>
          <a:p>
            <a:r>
              <a:rPr lang="en-US" dirty="0"/>
              <a:t>In September 2025, CVOW finished installing the last of its wind turbine foundations</a:t>
            </a:r>
          </a:p>
          <a:p>
            <a:r>
              <a:rPr lang="en-US" dirty="0"/>
              <a:t>Will be the largest offshore wind farm in the U.S.</a:t>
            </a:r>
          </a:p>
          <a:p>
            <a:pPr lvl="1"/>
            <a:r>
              <a:rPr lang="en-US" dirty="0"/>
              <a:t>176 wind turbines (2.6 GW)</a:t>
            </a:r>
          </a:p>
          <a:p>
            <a:r>
              <a:rPr lang="en-US" dirty="0"/>
              <a:t>Began delivering power to the grid on March 23, 2026</a:t>
            </a:r>
          </a:p>
          <a:p>
            <a:r>
              <a:rPr lang="en-US" dirty="0"/>
              <a:t>Project completion expected in early 2027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A846A47-ED6D-1263-C15D-D6B2DC0B8C6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36"/>
          <a:stretch>
            <a:fillRect/>
          </a:stretch>
        </p:blipFill>
        <p:spPr bwMode="auto">
          <a:xfrm>
            <a:off x="6596596" y="1647149"/>
            <a:ext cx="5207176" cy="4693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86609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DCBC74-40AE-02C2-4771-153A9A7991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161988D-6D28-F013-6CB0-90565EE1329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A3C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074A67F-E95F-1EAE-CC79-D7F2D36FC8C7}"/>
              </a:ext>
            </a:extLst>
          </p:cNvPr>
          <p:cNvSpPr/>
          <p:nvPr/>
        </p:nvSpPr>
        <p:spPr>
          <a:xfrm>
            <a:off x="235974" y="242452"/>
            <a:ext cx="11720051" cy="637309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6F7D95F4-C226-5AFD-A655-4BF18B9017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Offshore Wind – Research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D178D7-351E-3245-ABBA-143A4F4016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1373" y="1734236"/>
            <a:ext cx="5845628" cy="5069337"/>
          </a:xfrm>
        </p:spPr>
        <p:txBody>
          <a:bodyPr>
            <a:normAutofit lnSpcReduction="10000"/>
          </a:bodyPr>
          <a:lstStyle/>
          <a:p>
            <a:r>
              <a:rPr lang="en-US" dirty="0"/>
              <a:t>Develop eDNA protocols for measuring biodiversity in areas associated with offshore energy development</a:t>
            </a:r>
          </a:p>
          <a:p>
            <a:r>
              <a:rPr lang="en-US" dirty="0"/>
              <a:t>Develop near-real time species detection and scalable at-sea collections</a:t>
            </a:r>
          </a:p>
          <a:p>
            <a:r>
              <a:rPr lang="en-US" dirty="0"/>
              <a:t>Build eDNA database</a:t>
            </a:r>
          </a:p>
          <a:p>
            <a:r>
              <a:rPr lang="en-US" dirty="0"/>
              <a:t>Produce pipelines for targeted species identification</a:t>
            </a:r>
          </a:p>
          <a:p>
            <a:r>
              <a:rPr lang="en-US" dirty="0"/>
              <a:t>Assess ecological community structure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8D2EBA97-2A30-C305-E3C6-418B7886715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502" r="35985"/>
          <a:stretch>
            <a:fillRect/>
          </a:stretch>
        </p:blipFill>
        <p:spPr bwMode="auto">
          <a:xfrm>
            <a:off x="6487887" y="1589442"/>
            <a:ext cx="5268684" cy="4847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86737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0B21E2-D08F-8498-8179-2D3CF11D50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64640B1-455C-E51E-5E01-7E1F901FF1D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A3C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567D58C-80B1-D319-5FA5-EE45A4B78410}"/>
              </a:ext>
            </a:extLst>
          </p:cNvPr>
          <p:cNvSpPr/>
          <p:nvPr/>
        </p:nvSpPr>
        <p:spPr>
          <a:xfrm>
            <a:off x="235974" y="242452"/>
            <a:ext cx="11720051" cy="637309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074" name="Picture 2" descr="Ocean habitat | National Geographic Kids">
            <a:extLst>
              <a:ext uri="{FF2B5EF4-FFF2-40B4-BE49-F238E27FC236}">
                <a16:creationId xmlns:a16="http://schemas.microsoft.com/office/drawing/2014/main" id="{043B323F-16C7-F17A-3FD6-27443DDB8B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-1"/>
            <a:ext cx="1219575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7F9CA0F-5F80-F0EC-DA24-4106C49CC1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276247"/>
            <a:ext cx="9144000" cy="1034142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Thank You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5731046-428D-20B0-27D6-45406D1B94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482"/>
          <a:stretch>
            <a:fillRect/>
          </a:stretch>
        </p:blipFill>
        <p:spPr>
          <a:xfrm>
            <a:off x="9422503" y="-37960"/>
            <a:ext cx="2522497" cy="1586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9357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Metadata/LabelInfo.xml><?xml version="1.0" encoding="utf-8"?>
<clbl:labelList xmlns:clbl="http://schemas.microsoft.com/office/2020/mipLabelMetadata">
  <clbl:label id="{6dd02d64-b7f3-43f7-a145-cfd68d338edf}" enabled="1" method="Standard" siteId="{0693b5ba-4b18-4d7b-9341-f32f400a5494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3442</TotalTime>
  <Words>509</Words>
  <Application>Microsoft Office PowerPoint</Application>
  <PresentationFormat>Widescreen</PresentationFormat>
  <Paragraphs>93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Aptos</vt:lpstr>
      <vt:lpstr>Aptos Display</vt:lpstr>
      <vt:lpstr>Arial</vt:lpstr>
      <vt:lpstr>Office Theme</vt:lpstr>
      <vt:lpstr>Offshore Development Review</vt:lpstr>
      <vt:lpstr>Outline</vt:lpstr>
      <vt:lpstr>Marine Minerals – Overview</vt:lpstr>
      <vt:lpstr>Marine Minerals – Recent Requests and Active Projects</vt:lpstr>
      <vt:lpstr>PowerPoint Presentation</vt:lpstr>
      <vt:lpstr>Marine Minerals – Research</vt:lpstr>
      <vt:lpstr>Marine Minerals – Research</vt:lpstr>
      <vt:lpstr>Oil &amp; Gas – Development of the 11th National Oil and Gas Leasing Program</vt:lpstr>
      <vt:lpstr>Oil &amp; Gas – Research</vt:lpstr>
      <vt:lpstr>Offshore Wind – Project Overview</vt:lpstr>
      <vt:lpstr>Offshore Wind – CVOW</vt:lpstr>
      <vt:lpstr>Offshore Wind – Research</vt:lpstr>
      <vt:lpstr>Thank You</vt:lpstr>
    </vt:vector>
  </TitlesOfParts>
  <Company>Department of the Interior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Commander, Christian J</dc:creator>
  <cp:lastModifiedBy>Commander, Christian J</cp:lastModifiedBy>
  <cp:revision>1</cp:revision>
  <dcterms:created xsi:type="dcterms:W3CDTF">2026-03-20T16:06:16Z</dcterms:created>
  <dcterms:modified xsi:type="dcterms:W3CDTF">2026-06-30T18:36:45Z</dcterms:modified>
</cp:coreProperties>
</file>