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4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2568-CFEF-4642-8351-DFC93904CB16}" type="datetimeFigureOut">
              <a:rPr lang="en-US" smtClean="0"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1D5E-7BAB-4AFD-B146-975E8D34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Landings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 Line for 3</a:t>
            </a:r>
            <a:r>
              <a:rPr lang="en-US" baseline="30000" dirty="0" smtClean="0"/>
              <a:t>rd</a:t>
            </a:r>
            <a:r>
              <a:rPr lang="en-US" dirty="0" smtClean="0"/>
              <a:t> Highest Landing from 99-08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4" y="838200"/>
            <a:ext cx="788311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42938"/>
            <a:ext cx="83216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5" y="685800"/>
            <a:ext cx="80211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6" y="685800"/>
            <a:ext cx="79387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3" y="914400"/>
            <a:ext cx="78990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9" y="914400"/>
            <a:ext cx="80741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78253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0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0" y="838200"/>
            <a:ext cx="759855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7860321" cy="52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78253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4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" y="762000"/>
            <a:ext cx="815052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6" y="685800"/>
            <a:ext cx="8049933" cy="54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78253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4" y="838200"/>
            <a:ext cx="831885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8012721" cy="53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4" y="685800"/>
            <a:ext cx="7939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4" y="685800"/>
            <a:ext cx="832457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4" y="685800"/>
            <a:ext cx="791172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805220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8" y="762000"/>
            <a:ext cx="8094911" cy="54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9" y="762000"/>
            <a:ext cx="7950754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762000"/>
            <a:ext cx="78253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Landings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Landings Trends</dc:title>
  <dc:creator>Mike Errigo</dc:creator>
  <cp:lastModifiedBy>Mike Errigo</cp:lastModifiedBy>
  <cp:revision>5</cp:revision>
  <dcterms:created xsi:type="dcterms:W3CDTF">2011-04-06T12:01:58Z</dcterms:created>
  <dcterms:modified xsi:type="dcterms:W3CDTF">2011-04-06T16:05:34Z</dcterms:modified>
</cp:coreProperties>
</file>