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7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875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27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2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7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1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4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7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6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4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3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12568-CFEF-4642-8351-DFC93904CB16}" type="datetimeFigureOut">
              <a:rPr lang="en-US" smtClean="0"/>
              <a:t>4/6/2011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51D5E-7BAB-4AFD-B146-975E8D349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0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Landings Trends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Red Line for 3</a:t>
            </a:r>
            <a:r>
              <a:rPr lang="en-US" baseline="30000" dirty="0" smtClean="0"/>
              <a:t>rd</a:t>
            </a:r>
            <a:r>
              <a:rPr lang="en-US" dirty="0" smtClean="0"/>
              <a:t> Highest Landing from 99-08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354" y="762000"/>
            <a:ext cx="8150522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48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04" y="685800"/>
            <a:ext cx="793945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8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94" y="685800"/>
            <a:ext cx="8324578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3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64" y="685800"/>
            <a:ext cx="7911727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95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8052201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99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88" y="762000"/>
            <a:ext cx="8094911" cy="543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73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89" y="762000"/>
            <a:ext cx="7950754" cy="533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46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782537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19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4" y="838200"/>
            <a:ext cx="7883111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44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642938"/>
            <a:ext cx="8321675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39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5" y="685800"/>
            <a:ext cx="8021125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80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6" y="685800"/>
            <a:ext cx="7938791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64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03" y="914400"/>
            <a:ext cx="7899088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21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09" y="914400"/>
            <a:ext cx="807418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75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782537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03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90" y="838200"/>
            <a:ext cx="7598556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49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7860321" cy="528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7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782537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045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66" y="685800"/>
            <a:ext cx="8049933" cy="540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59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782537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55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74" y="838200"/>
            <a:ext cx="8318856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32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78" y="762000"/>
            <a:ext cx="8012721" cy="5383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55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</Words>
  <Application>Microsoft Office PowerPoint</Application>
  <PresentationFormat>On-screen Show (4:3)</PresentationFormat>
  <Paragraphs>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Landings Trends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Landings Trends</dc:title>
  <dc:creator>Mike Errigo</dc:creator>
  <cp:lastModifiedBy>Mike Errigo</cp:lastModifiedBy>
  <cp:revision>5</cp:revision>
  <dcterms:created xsi:type="dcterms:W3CDTF">2011-04-06T12:01:58Z</dcterms:created>
  <dcterms:modified xsi:type="dcterms:W3CDTF">2011-04-06T16:05:34Z</dcterms:modified>
</cp:coreProperties>
</file>