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0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3F17-79D4-4E07-AA19-360D0D1298D2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2AC55-56B8-4BE5-A91B-57F7D5C549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BD03D-844C-47B6-924D-A7C02124F3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1277-E2A1-4001-BB2A-6B6FCC53A49A}" type="datetimeFigureOut">
              <a:rPr lang="en-US" smtClean="0"/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FA14-2151-4C50-B772-D1464622D9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MPA Expert Working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r>
              <a:rPr lang="en-US" dirty="0" smtClean="0"/>
              <a:t>DRAFT ANALYSIS:</a:t>
            </a:r>
          </a:p>
          <a:p>
            <a:r>
              <a:rPr lang="en-US" dirty="0" smtClean="0"/>
              <a:t>Impacts of Suggested MPAs on Speckled Hind and Warsaw Grouper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0" y="0"/>
            <a:ext cx="8875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386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North Cape Lookout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South Cape Lookout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1" y="0"/>
            <a:ext cx="8875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190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Snowy Wreck Extension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514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Northern SC Extension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2362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Devils/</a:t>
            </a:r>
          </a:p>
          <a:p>
            <a:pPr algn="r"/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Georgetown Hole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429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Edisto Reconfigurations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St. Simons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1" y="0"/>
            <a:ext cx="8875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19600" y="198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St. Simons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3886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St. Augustine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1" y="0"/>
            <a:ext cx="8875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38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Western Dry Rocks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n>
                  <a:solidFill>
                    <a:srgbClr val="EA10CB"/>
                  </a:solidFill>
                </a:ln>
              </a:rPr>
              <a:t>Warsaw Hole</a:t>
            </a:r>
            <a:endParaRPr lang="en-US" sz="1800" b="1" dirty="0">
              <a:ln>
                <a:solidFill>
                  <a:srgbClr val="EA10CB"/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6"/>
          <a:ext cx="9144000" cy="6857989"/>
        </p:xfrm>
        <a:graphic>
          <a:graphicData uri="http://schemas.openxmlformats.org/drawingml/2006/table">
            <a:tbl>
              <a:tblPr/>
              <a:tblGrid>
                <a:gridCol w="2057400"/>
                <a:gridCol w="457200"/>
                <a:gridCol w="433393"/>
                <a:gridCol w="669839"/>
                <a:gridCol w="669839"/>
                <a:gridCol w="669839"/>
                <a:gridCol w="669839"/>
                <a:gridCol w="669839"/>
                <a:gridCol w="711703"/>
                <a:gridCol w="711703"/>
                <a:gridCol w="711703"/>
                <a:gridCol w="711703"/>
              </a:tblGrid>
              <a:tr h="31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POINTS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%YES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%YES+MAYBE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FID 'CPUE'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FD 'CPUE'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MPA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WG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WG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WG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WG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WG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Charleston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Deep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Edisto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C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2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D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9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5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Georgia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9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Florida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1128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5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D9A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Northern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Oculina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EAC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D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Snowy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Wreck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Edisto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Reconfig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Edisto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Reconfig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727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First Devils Hole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2B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Georgetown Hole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6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 Cape Lookout NC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4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Northern SC Ext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 Cape Lookout NC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Snowy Wreck Ext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3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4B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 Augustine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 Simons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9A"/>
                    </a:solidFill>
                  </a:tcPr>
                </a:tc>
              </a:tr>
              <a:tr h="29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Warsaw Hole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Western Dry Rocks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03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FID: Equally-weighted average SEFIS Trap, SEFIS Video, MARMAP.</a:t>
                      </a: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603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FD: Equally-weighted average RFOP and HBS</a:t>
                      </a: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475</Words>
  <Application>Microsoft Office PowerPoint</Application>
  <PresentationFormat>On-screen Show (4:3)</PresentationFormat>
  <Paragraphs>251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MPA Expert Working Group</vt:lpstr>
      <vt:lpstr>Slide 2</vt:lpstr>
      <vt:lpstr>Slide 3</vt:lpstr>
      <vt:lpstr>Slide 4</vt:lpstr>
      <vt:lpstr>Slide 5</vt:lpstr>
      <vt:lpstr>Slide 6</vt:lpstr>
    </vt:vector>
  </TitlesOfParts>
  <Company>US DOC NOAA NMFS SERO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 Expert Working Group</dc:title>
  <dc:creator>nick.farmer</dc:creator>
  <cp:lastModifiedBy>nick.farmer</cp:lastModifiedBy>
  <cp:revision>2</cp:revision>
  <dcterms:created xsi:type="dcterms:W3CDTF">2012-06-11T18:03:19Z</dcterms:created>
  <dcterms:modified xsi:type="dcterms:W3CDTF">2012-06-11T19:32:00Z</dcterms:modified>
</cp:coreProperties>
</file>