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5" r:id="rId8"/>
    <p:sldId id="262" r:id="rId9"/>
    <p:sldId id="264" r:id="rId10"/>
    <p:sldId id="266" r:id="rId11"/>
    <p:sldId id="260" r:id="rId12"/>
    <p:sldId id="267" r:id="rId13"/>
    <p:sldId id="274" r:id="rId14"/>
    <p:sldId id="277" r:id="rId15"/>
    <p:sldId id="276" r:id="rId16"/>
    <p:sldId id="268" r:id="rId17"/>
    <p:sldId id="270" r:id="rId18"/>
    <p:sldId id="269" r:id="rId19"/>
    <p:sldId id="273" r:id="rId20"/>
    <p:sldId id="271" r:id="rId21"/>
    <p:sldId id="275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4" autoAdjust="0"/>
    <p:restoredTop sz="94660"/>
  </p:normalViewPr>
  <p:slideViewPr>
    <p:cSldViewPr>
      <p:cViewPr varScale="1">
        <p:scale>
          <a:sx n="57" d="100"/>
          <a:sy n="57" d="100"/>
        </p:scale>
        <p:origin x="-68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carmichael\Documents\1SAFMC\SAFMC%20MTNG\2011%20March\meeting\Rec%20Post%20seaso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carmichael\Documents\1SAFMC\SAFMC%20MTNG\2011%20March\meeting\Rec%20Post%20season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jcarmichael\Documents\1SAFMC\SAFMC%20MTNG\2011%20March\meeting\Rec%20Post%20season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jcarmichael\Documents\1SAFMC\SAFMC%20MTNG\2011%20March\meeting\Rec%20Post%20season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jcarmichael\Documents\1SAFMC\SAFMC%20MTNG\2011%20March\meeting\Rec%20Post%20season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carmichael\Documents\1SAFMC\SAFMC%20MTNG\2011%20March\meeting\Rec%20Post%20season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carmichael\Documents\1SAFMC\SAFMC%20MTNG\2011%20March\meeting\Rec%20Post%20season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carmichael\Documents\1SAFMC\SAFMC%20MTNG\2011%20March\meeting\Rec%20Post%20season.xlsx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jcarmichael\Documents\1SAFMC\SAFMC%20MTNG\2011%20March\meeting\Rec%20Post%20season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jcarmichael\Documents\1SAFMC\SAFMC%20MTNG\2011%20March\meeting\Rec%20Post%20season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jcarmichael\Documents\1SAFMC\SAFMC%20MTNG\2011%20March\meeting\Rec%20Post%20seaso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carmichael\Documents\1SAFMC\SAFMC%20MTNG\2011%20March\meeting\Rec%20Post%20seas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763230732522071"/>
          <c:y val="8.7611738750047546E-2"/>
          <c:w val="0.81624934383202097"/>
          <c:h val="0.75473886416371883"/>
        </c:manualLayout>
      </c:layout>
      <c:scatterChart>
        <c:scatterStyle val="lineMarker"/>
        <c:ser>
          <c:idx val="0"/>
          <c:order val="0"/>
          <c:tx>
            <c:strRef>
              <c:f>GraySnapAnnual!$D$15</c:f>
              <c:strCache>
                <c:ptCount val="1"/>
                <c:pt idx="0">
                  <c:v>Weight (TYPE A + B1) (lbs)</c:v>
                </c:pt>
              </c:strCache>
            </c:strRef>
          </c:tx>
          <c:dPt>
            <c:idx val="0"/>
            <c:marker>
              <c:symbol val="diamond"/>
              <c:size val="10"/>
              <c:spPr>
                <a:solidFill>
                  <a:srgbClr val="FF0000"/>
                </a:solidFill>
              </c:spPr>
            </c:marker>
          </c:dPt>
          <c:dPt>
            <c:idx val="4"/>
            <c:marker>
              <c:symbol val="diamond"/>
              <c:size val="10"/>
              <c:spPr>
                <a:solidFill>
                  <a:srgbClr val="FF0000"/>
                </a:solidFill>
              </c:spPr>
            </c:marker>
          </c:dPt>
          <c:dPt>
            <c:idx val="19"/>
            <c:marker>
              <c:symbol val="diamond"/>
              <c:size val="10"/>
              <c:spPr>
                <a:solidFill>
                  <a:srgbClr val="FF0000"/>
                </a:solidFill>
              </c:spPr>
            </c:marker>
          </c:dPt>
          <c:dPt>
            <c:idx val="22"/>
            <c:marker>
              <c:symbol val="diamond"/>
              <c:size val="9"/>
              <c:spPr>
                <a:solidFill>
                  <a:srgbClr val="FF0000"/>
                </a:solidFill>
              </c:spPr>
            </c:marker>
          </c:dPt>
          <c:dPt>
            <c:idx val="26"/>
            <c:marker>
              <c:spPr>
                <a:solidFill>
                  <a:srgbClr val="FF0000"/>
                </a:solidFill>
              </c:spPr>
            </c:marker>
          </c:dPt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GraySnapAnnual!$D$16:$D$45</c:f>
              <c:numCache>
                <c:formatCode>General</c:formatCode>
                <c:ptCount val="30"/>
                <c:pt idx="0">
                  <c:v>601005</c:v>
                </c:pt>
                <c:pt idx="1">
                  <c:v>139646</c:v>
                </c:pt>
                <c:pt idx="2">
                  <c:v>281695</c:v>
                </c:pt>
                <c:pt idx="3">
                  <c:v>219195</c:v>
                </c:pt>
                <c:pt idx="4">
                  <c:v>733362</c:v>
                </c:pt>
                <c:pt idx="5">
                  <c:v>172073</c:v>
                </c:pt>
                <c:pt idx="6">
                  <c:v>281331</c:v>
                </c:pt>
                <c:pt idx="7">
                  <c:v>342469</c:v>
                </c:pt>
                <c:pt idx="8">
                  <c:v>233564</c:v>
                </c:pt>
                <c:pt idx="9">
                  <c:v>244770</c:v>
                </c:pt>
                <c:pt idx="10">
                  <c:v>365840</c:v>
                </c:pt>
                <c:pt idx="11">
                  <c:v>369004</c:v>
                </c:pt>
                <c:pt idx="12">
                  <c:v>244605</c:v>
                </c:pt>
                <c:pt idx="13">
                  <c:v>281001</c:v>
                </c:pt>
                <c:pt idx="14">
                  <c:v>326761</c:v>
                </c:pt>
                <c:pt idx="15">
                  <c:v>238000</c:v>
                </c:pt>
                <c:pt idx="16">
                  <c:v>381559</c:v>
                </c:pt>
                <c:pt idx="17">
                  <c:v>282176</c:v>
                </c:pt>
                <c:pt idx="18">
                  <c:v>449725</c:v>
                </c:pt>
                <c:pt idx="19">
                  <c:v>673428</c:v>
                </c:pt>
                <c:pt idx="20">
                  <c:v>486198</c:v>
                </c:pt>
                <c:pt idx="21">
                  <c:v>581463</c:v>
                </c:pt>
                <c:pt idx="22">
                  <c:v>739231</c:v>
                </c:pt>
                <c:pt idx="23">
                  <c:v>350527</c:v>
                </c:pt>
                <c:pt idx="24">
                  <c:v>516798</c:v>
                </c:pt>
                <c:pt idx="25">
                  <c:v>616955</c:v>
                </c:pt>
                <c:pt idx="26">
                  <c:v>865321</c:v>
                </c:pt>
                <c:pt idx="27">
                  <c:v>553000</c:v>
                </c:pt>
                <c:pt idx="28">
                  <c:v>268902</c:v>
                </c:pt>
                <c:pt idx="29">
                  <c:v>190405</c:v>
                </c:pt>
              </c:numCache>
            </c:numRef>
          </c:yVal>
        </c:ser>
        <c:ser>
          <c:idx val="1"/>
          <c:order val="1"/>
          <c:tx>
            <c:strRef>
              <c:f>GraySnapAnnual!$G$15</c:f>
              <c:strCache>
                <c:ptCount val="1"/>
                <c:pt idx="0">
                  <c:v>ACL</c:v>
                </c:pt>
              </c:strCache>
            </c:strRef>
          </c:tx>
          <c:spPr>
            <a:ln w="50800"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GraySnapAnnual!$G$16:$G$45</c:f>
              <c:numCache>
                <c:formatCode>General</c:formatCode>
                <c:ptCount val="30"/>
                <c:pt idx="0">
                  <c:v>553664.85000000009</c:v>
                </c:pt>
                <c:pt idx="1">
                  <c:v>553664.85000000009</c:v>
                </c:pt>
                <c:pt idx="2">
                  <c:v>553664.85000000009</c:v>
                </c:pt>
                <c:pt idx="3">
                  <c:v>553664.85000000009</c:v>
                </c:pt>
                <c:pt idx="4">
                  <c:v>553664.85000000009</c:v>
                </c:pt>
                <c:pt idx="5">
                  <c:v>553664.85000000009</c:v>
                </c:pt>
                <c:pt idx="6">
                  <c:v>553664.85000000009</c:v>
                </c:pt>
                <c:pt idx="7">
                  <c:v>553664.85000000009</c:v>
                </c:pt>
                <c:pt idx="8">
                  <c:v>553664.85000000009</c:v>
                </c:pt>
                <c:pt idx="9">
                  <c:v>553664.85000000009</c:v>
                </c:pt>
                <c:pt idx="10">
                  <c:v>553664.85000000009</c:v>
                </c:pt>
                <c:pt idx="11">
                  <c:v>553664.85000000009</c:v>
                </c:pt>
                <c:pt idx="12">
                  <c:v>553664.85000000009</c:v>
                </c:pt>
                <c:pt idx="13">
                  <c:v>553664.85000000009</c:v>
                </c:pt>
                <c:pt idx="14">
                  <c:v>553664.85000000009</c:v>
                </c:pt>
                <c:pt idx="15">
                  <c:v>553664.85000000009</c:v>
                </c:pt>
                <c:pt idx="16">
                  <c:v>553664.85000000009</c:v>
                </c:pt>
                <c:pt idx="17">
                  <c:v>553664.85000000009</c:v>
                </c:pt>
                <c:pt idx="18">
                  <c:v>553664.85000000009</c:v>
                </c:pt>
                <c:pt idx="19">
                  <c:v>553664.85000000009</c:v>
                </c:pt>
                <c:pt idx="20">
                  <c:v>553664.85000000009</c:v>
                </c:pt>
                <c:pt idx="21">
                  <c:v>553664.85000000009</c:v>
                </c:pt>
                <c:pt idx="22">
                  <c:v>553664.85000000009</c:v>
                </c:pt>
                <c:pt idx="23">
                  <c:v>553664.85000000009</c:v>
                </c:pt>
                <c:pt idx="24">
                  <c:v>553664.85000000009</c:v>
                </c:pt>
                <c:pt idx="25">
                  <c:v>553664.85000000009</c:v>
                </c:pt>
                <c:pt idx="26">
                  <c:v>553664.85000000009</c:v>
                </c:pt>
                <c:pt idx="27">
                  <c:v>553664.85000000009</c:v>
                </c:pt>
                <c:pt idx="28">
                  <c:v>553664.85000000009</c:v>
                </c:pt>
                <c:pt idx="29">
                  <c:v>553664.85000000009</c:v>
                </c:pt>
              </c:numCache>
            </c:numRef>
          </c:yVal>
        </c:ser>
        <c:ser>
          <c:idx val="2"/>
          <c:order val="2"/>
          <c:tx>
            <c:strRef>
              <c:f>GraySnapAnnual!$H$15</c:f>
              <c:strCache>
                <c:ptCount val="1"/>
                <c:pt idx="0">
                  <c:v>LWR95</c:v>
                </c:pt>
              </c:strCache>
            </c:strRef>
          </c:tx>
          <c:dPt>
            <c:idx val="19"/>
            <c:marker>
              <c:spPr>
                <a:solidFill>
                  <a:srgbClr val="FF0000"/>
                </a:solidFill>
              </c:spPr>
            </c:marker>
          </c:dPt>
          <c:dPt>
            <c:idx val="26"/>
            <c:marker>
              <c:symbol val="circle"/>
              <c:size val="11"/>
              <c:spPr>
                <a:solidFill>
                  <a:srgbClr val="FF0000"/>
                </a:solidFill>
              </c:spPr>
            </c:marker>
          </c:dPt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GraySnapAnnual!$H$16:$H$45</c:f>
              <c:numCache>
                <c:formatCode>General</c:formatCode>
                <c:ptCount val="30"/>
                <c:pt idx="0">
                  <c:v>83939.363324999984</c:v>
                </c:pt>
                <c:pt idx="1">
                  <c:v>94391.619009999995</c:v>
                </c:pt>
                <c:pt idx="2">
                  <c:v>172798.75537500004</c:v>
                </c:pt>
                <c:pt idx="3">
                  <c:v>145998.11767500002</c:v>
                </c:pt>
                <c:pt idx="4">
                  <c:v>372654.23349000007</c:v>
                </c:pt>
                <c:pt idx="5">
                  <c:v>114894.86282999998</c:v>
                </c:pt>
                <c:pt idx="6">
                  <c:v>178128.94261500001</c:v>
                </c:pt>
                <c:pt idx="7">
                  <c:v>257401.41274500004</c:v>
                </c:pt>
                <c:pt idx="8">
                  <c:v>174779.44465999998</c:v>
                </c:pt>
                <c:pt idx="9">
                  <c:v>166253.90325</c:v>
                </c:pt>
                <c:pt idx="10">
                  <c:v>271356.33240000001</c:v>
                </c:pt>
                <c:pt idx="11">
                  <c:v>296162.61040000001</c:v>
                </c:pt>
                <c:pt idx="12">
                  <c:v>192296.22075000001</c:v>
                </c:pt>
                <c:pt idx="13">
                  <c:v>234314.08885500001</c:v>
                </c:pt>
                <c:pt idx="14">
                  <c:v>249895.37616499997</c:v>
                </c:pt>
                <c:pt idx="15">
                  <c:v>181622.56</c:v>
                </c:pt>
                <c:pt idx="16">
                  <c:v>259792.07633000001</c:v>
                </c:pt>
                <c:pt idx="17">
                  <c:v>227866.99615999998</c:v>
                </c:pt>
                <c:pt idx="18">
                  <c:v>386102.40425000002</c:v>
                </c:pt>
                <c:pt idx="19">
                  <c:v>553786.78151999984</c:v>
                </c:pt>
                <c:pt idx="20">
                  <c:v>380624.96628000005</c:v>
                </c:pt>
                <c:pt idx="21">
                  <c:v>452334.60427499999</c:v>
                </c:pt>
                <c:pt idx="22">
                  <c:v>508184.35094999999</c:v>
                </c:pt>
                <c:pt idx="23">
                  <c:v>280179.73637000006</c:v>
                </c:pt>
                <c:pt idx="24">
                  <c:v>441986.32152</c:v>
                </c:pt>
                <c:pt idx="25">
                  <c:v>515465.90249999997</c:v>
                </c:pt>
                <c:pt idx="26">
                  <c:v>727246.05463499995</c:v>
                </c:pt>
                <c:pt idx="27">
                  <c:v>436560.32</c:v>
                </c:pt>
                <c:pt idx="28">
                  <c:v>227764.02752999999</c:v>
                </c:pt>
                <c:pt idx="29">
                  <c:v>139663.97155000002</c:v>
                </c:pt>
              </c:numCache>
            </c:numRef>
          </c:yVal>
        </c:ser>
        <c:ser>
          <c:idx val="3"/>
          <c:order val="3"/>
          <c:tx>
            <c:strRef>
              <c:f>GraySnapAnnual!$J$15</c:f>
              <c:strCache>
                <c:ptCount val="1"/>
                <c:pt idx="0">
                  <c:v>OFL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GraySnapAnnual!$J$16:$J$45</c:f>
              <c:numCache>
                <c:formatCode>General</c:formatCode>
                <c:ptCount val="30"/>
                <c:pt idx="0">
                  <c:v>1011260</c:v>
                </c:pt>
                <c:pt idx="1">
                  <c:v>1011260</c:v>
                </c:pt>
                <c:pt idx="2">
                  <c:v>1011260</c:v>
                </c:pt>
                <c:pt idx="3">
                  <c:v>1011260</c:v>
                </c:pt>
                <c:pt idx="4">
                  <c:v>1011260</c:v>
                </c:pt>
                <c:pt idx="5">
                  <c:v>1011260</c:v>
                </c:pt>
                <c:pt idx="6">
                  <c:v>1011260</c:v>
                </c:pt>
                <c:pt idx="7">
                  <c:v>1011260</c:v>
                </c:pt>
                <c:pt idx="8">
                  <c:v>1011260</c:v>
                </c:pt>
                <c:pt idx="9">
                  <c:v>1011260</c:v>
                </c:pt>
                <c:pt idx="10">
                  <c:v>1011260</c:v>
                </c:pt>
                <c:pt idx="11">
                  <c:v>1011260</c:v>
                </c:pt>
                <c:pt idx="12">
                  <c:v>1011260</c:v>
                </c:pt>
                <c:pt idx="13">
                  <c:v>1011260</c:v>
                </c:pt>
                <c:pt idx="14">
                  <c:v>1011260</c:v>
                </c:pt>
                <c:pt idx="15">
                  <c:v>1011260</c:v>
                </c:pt>
                <c:pt idx="16">
                  <c:v>1011260</c:v>
                </c:pt>
                <c:pt idx="17">
                  <c:v>1011260</c:v>
                </c:pt>
                <c:pt idx="18">
                  <c:v>1011260</c:v>
                </c:pt>
                <c:pt idx="19">
                  <c:v>1011260</c:v>
                </c:pt>
                <c:pt idx="20">
                  <c:v>1011260</c:v>
                </c:pt>
                <c:pt idx="21">
                  <c:v>1011260</c:v>
                </c:pt>
                <c:pt idx="22">
                  <c:v>1011260</c:v>
                </c:pt>
                <c:pt idx="23">
                  <c:v>1011260</c:v>
                </c:pt>
                <c:pt idx="24">
                  <c:v>1011260</c:v>
                </c:pt>
                <c:pt idx="25">
                  <c:v>1011260</c:v>
                </c:pt>
                <c:pt idx="26">
                  <c:v>1011260</c:v>
                </c:pt>
                <c:pt idx="27">
                  <c:v>1011260</c:v>
                </c:pt>
                <c:pt idx="28">
                  <c:v>1011260</c:v>
                </c:pt>
                <c:pt idx="29">
                  <c:v>1011260</c:v>
                </c:pt>
              </c:numCache>
            </c:numRef>
          </c:yVal>
        </c:ser>
        <c:ser>
          <c:idx val="4"/>
          <c:order val="4"/>
          <c:tx>
            <c:strRef>
              <c:f>GraySnapAnnual!$I$15</c:f>
              <c:strCache>
                <c:ptCount val="1"/>
                <c:pt idx="0">
                  <c:v>3 yr move</c:v>
                </c:pt>
              </c:strCache>
            </c:strRef>
          </c:tx>
          <c:marker>
            <c:symbol val="square"/>
            <c:size val="8"/>
          </c:marker>
          <c:dPt>
            <c:idx val="21"/>
            <c:marker>
              <c:spPr>
                <a:solidFill>
                  <a:srgbClr val="FF0000"/>
                </a:solidFill>
              </c:spPr>
            </c:marker>
          </c:dPt>
          <c:dPt>
            <c:idx val="22"/>
            <c:marker>
              <c:spPr>
                <a:solidFill>
                  <a:srgbClr val="FF0000"/>
                </a:solidFill>
              </c:spPr>
            </c:marker>
          </c:dPt>
          <c:dPt>
            <c:idx val="23"/>
            <c:marker>
              <c:spPr>
                <a:solidFill>
                  <a:srgbClr val="FF0000"/>
                </a:solidFill>
              </c:spPr>
            </c:marker>
          </c:dPt>
          <c:dPt>
            <c:idx val="26"/>
            <c:marker>
              <c:spPr>
                <a:solidFill>
                  <a:srgbClr val="FF0000"/>
                </a:solidFill>
              </c:spPr>
            </c:marker>
          </c:dPt>
          <c:dPt>
            <c:idx val="27"/>
            <c:marker>
              <c:spPr>
                <a:solidFill>
                  <a:srgbClr val="FF0000"/>
                </a:solidFill>
              </c:spPr>
            </c:marker>
          </c:dPt>
          <c:dPt>
            <c:idx val="28"/>
            <c:marker>
              <c:spPr>
                <a:solidFill>
                  <a:srgbClr val="FF0000"/>
                </a:solidFill>
              </c:spPr>
            </c:marker>
          </c:dPt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GraySnapAnnual!$I$16:$I$45</c:f>
              <c:numCache>
                <c:formatCode>General</c:formatCode>
                <c:ptCount val="30"/>
                <c:pt idx="2">
                  <c:v>340782</c:v>
                </c:pt>
                <c:pt idx="3">
                  <c:v>213512</c:v>
                </c:pt>
                <c:pt idx="4">
                  <c:v>411417.33333333337</c:v>
                </c:pt>
                <c:pt idx="5">
                  <c:v>374876.66666666669</c:v>
                </c:pt>
                <c:pt idx="6">
                  <c:v>395588.66666666669</c:v>
                </c:pt>
                <c:pt idx="7">
                  <c:v>265291</c:v>
                </c:pt>
                <c:pt idx="8">
                  <c:v>285788</c:v>
                </c:pt>
                <c:pt idx="9">
                  <c:v>273601</c:v>
                </c:pt>
                <c:pt idx="10">
                  <c:v>281391.33333333337</c:v>
                </c:pt>
                <c:pt idx="11">
                  <c:v>326538</c:v>
                </c:pt>
                <c:pt idx="12">
                  <c:v>326483</c:v>
                </c:pt>
                <c:pt idx="13">
                  <c:v>298203.33333333337</c:v>
                </c:pt>
                <c:pt idx="14">
                  <c:v>284122.33333333337</c:v>
                </c:pt>
                <c:pt idx="15">
                  <c:v>281920.66666666669</c:v>
                </c:pt>
                <c:pt idx="16">
                  <c:v>315440</c:v>
                </c:pt>
                <c:pt idx="17">
                  <c:v>300578.33333333337</c:v>
                </c:pt>
                <c:pt idx="18">
                  <c:v>371153.33333333337</c:v>
                </c:pt>
                <c:pt idx="19">
                  <c:v>468443</c:v>
                </c:pt>
                <c:pt idx="20">
                  <c:v>536450.3333333336</c:v>
                </c:pt>
                <c:pt idx="21">
                  <c:v>580363</c:v>
                </c:pt>
                <c:pt idx="22">
                  <c:v>602297.3333333336</c:v>
                </c:pt>
                <c:pt idx="23">
                  <c:v>557073.66666666674</c:v>
                </c:pt>
                <c:pt idx="24">
                  <c:v>535518.66666666674</c:v>
                </c:pt>
                <c:pt idx="25">
                  <c:v>494760</c:v>
                </c:pt>
                <c:pt idx="26">
                  <c:v>666358</c:v>
                </c:pt>
                <c:pt idx="27">
                  <c:v>678425.3333333336</c:v>
                </c:pt>
                <c:pt idx="28">
                  <c:v>562407.66666666674</c:v>
                </c:pt>
                <c:pt idx="29">
                  <c:v>337435.66666666669</c:v>
                </c:pt>
              </c:numCache>
            </c:numRef>
          </c:yVal>
        </c:ser>
        <c:axId val="74275840"/>
        <c:axId val="74281728"/>
      </c:scatterChart>
      <c:valAx>
        <c:axId val="74275840"/>
        <c:scaling>
          <c:orientation val="minMax"/>
          <c:max val="2010"/>
          <c:min val="1981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281728"/>
        <c:crosses val="autoZero"/>
        <c:crossBetween val="midCat"/>
      </c:valAx>
      <c:valAx>
        <c:axId val="742817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4275840"/>
        <c:crosses val="autoZero"/>
        <c:crossBetween val="midCat"/>
      </c:valAx>
    </c:plotArea>
    <c:legend>
      <c:legendPos val="t"/>
      <c:layout/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5764466357593166E-2"/>
          <c:y val="3.0840332458442699E-2"/>
          <c:w val="0.88742831211519135"/>
          <c:h val="0.75392933575610754"/>
        </c:manualLayout>
      </c:layout>
      <c:areaChart>
        <c:grouping val="stacked"/>
        <c:ser>
          <c:idx val="0"/>
          <c:order val="0"/>
          <c:tx>
            <c:strRef>
              <c:f>SILK!$B$15</c:f>
              <c:strCache>
                <c:ptCount val="1"/>
                <c:pt idx="0">
                  <c:v>Weight (TYPE A + B1) (lbs)</c:v>
                </c:pt>
              </c:strCache>
            </c:strRef>
          </c:tx>
          <c:cat>
            <c:numRef>
              <c:f>SILK!$A$16:$A$44</c:f>
              <c:numCache>
                <c:formatCode>General</c:formatCode>
                <c:ptCount val="29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</c:numCache>
            </c:numRef>
          </c:cat>
          <c:val>
            <c:numRef>
              <c:f>SILK!$B$16:$B$44</c:f>
              <c:numCache>
                <c:formatCode>_(* #,##0_);_(* \(#,##0\);_(* "-"??_);_(@_)</c:formatCode>
                <c:ptCount val="29"/>
                <c:pt idx="0">
                  <c:v>16548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17112</c:v>
                </c:pt>
                <c:pt idx="5">
                  <c:v>0</c:v>
                </c:pt>
                <c:pt idx="6">
                  <c:v>123</c:v>
                </c:pt>
                <c:pt idx="7">
                  <c:v>761</c:v>
                </c:pt>
                <c:pt idx="8">
                  <c:v>1684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1032</c:v>
                </c:pt>
                <c:pt idx="13">
                  <c:v>0</c:v>
                </c:pt>
                <c:pt idx="14">
                  <c:v>904</c:v>
                </c:pt>
                <c:pt idx="15">
                  <c:v>3325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1625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866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ser>
          <c:idx val="1"/>
          <c:order val="1"/>
          <c:tx>
            <c:strRef>
              <c:f>SILK!$D$15</c:f>
              <c:strCache>
                <c:ptCount val="1"/>
                <c:pt idx="0">
                  <c:v>ForHire</c:v>
                </c:pt>
              </c:strCache>
            </c:strRef>
          </c:tx>
          <c:cat>
            <c:numRef>
              <c:f>SILK!$A$16:$A$44</c:f>
              <c:numCache>
                <c:formatCode>General</c:formatCode>
                <c:ptCount val="29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</c:numCache>
            </c:numRef>
          </c:cat>
          <c:val>
            <c:numRef>
              <c:f>SILK!$D$16:$D$44</c:f>
              <c:numCache>
                <c:formatCode>General</c:formatCode>
                <c:ptCount val="29"/>
                <c:pt idx="5" formatCode="_(* #,##0_);_(* \(#,##0\);_(* &quot;-&quot;??_);_(@_)">
                  <c:v>11803.692951999999</c:v>
                </c:pt>
                <c:pt idx="6" formatCode="_(* #,##0_);_(* \(#,##0\);_(* &quot;-&quot;??_);_(@_)">
                  <c:v>18108.091537714005</c:v>
                </c:pt>
                <c:pt idx="7" formatCode="_(* #,##0_);_(* \(#,##0\);_(* &quot;-&quot;??_);_(@_)">
                  <c:v>10425.300531531999</c:v>
                </c:pt>
                <c:pt idx="8" formatCode="_(* #,##0_);_(* \(#,##0\);_(* &quot;-&quot;??_);_(@_)">
                  <c:v>2736.702256</c:v>
                </c:pt>
                <c:pt idx="9" formatCode="_(* #,##0_);_(* \(#,##0\);_(* &quot;-&quot;??_);_(@_)">
                  <c:v>1943.861958</c:v>
                </c:pt>
                <c:pt idx="10" formatCode="_(* #,##0_);_(* \(#,##0\);_(* &quot;-&quot;??_);_(@_)">
                  <c:v>5109.2551637400002</c:v>
                </c:pt>
                <c:pt idx="11" formatCode="_(* #,##0_);_(* \(#,##0\);_(* &quot;-&quot;??_);_(@_)">
                  <c:v>2694.3959820000005</c:v>
                </c:pt>
                <c:pt idx="12" formatCode="_(* #,##0_);_(* \(#,##0\);_(* &quot;-&quot;??_);_(@_)">
                  <c:v>6042.47104158</c:v>
                </c:pt>
                <c:pt idx="13" formatCode="_(* #,##0_);_(* \(#,##0\);_(* &quot;-&quot;??_);_(@_)">
                  <c:v>51932.232687779993</c:v>
                </c:pt>
                <c:pt idx="14" formatCode="_(* #,##0_);_(* \(#,##0\);_(* &quot;-&quot;??_);_(@_)">
                  <c:v>19989.479247260002</c:v>
                </c:pt>
                <c:pt idx="15" formatCode="_(* #,##0_);_(* \(#,##0\);_(* &quot;-&quot;??_);_(@_)">
                  <c:v>11675.761307730003</c:v>
                </c:pt>
                <c:pt idx="16" formatCode="_(* #,##0_);_(* \(#,##0\);_(* &quot;-&quot;??_);_(@_)">
                  <c:v>12455.604787306</c:v>
                </c:pt>
                <c:pt idx="17" formatCode="_(* #,##0_);_(* \(#,##0\);_(* &quot;-&quot;??_);_(@_)">
                  <c:v>2663.5756740000002</c:v>
                </c:pt>
                <c:pt idx="18" formatCode="_(* #,##0_);_(* \(#,##0\);_(* &quot;-&quot;??_);_(@_)">
                  <c:v>2157.5591287200004</c:v>
                </c:pt>
                <c:pt idx="19" formatCode="_(* #,##0_);_(* \(#,##0\);_(* &quot;-&quot;??_);_(@_)">
                  <c:v>3897.8873776620007</c:v>
                </c:pt>
                <c:pt idx="20" formatCode="_(* #,##0_);_(* \(#,##0\);_(* &quot;-&quot;??_);_(@_)">
                  <c:v>2465.55895586</c:v>
                </c:pt>
                <c:pt idx="21" formatCode="_(* #,##0_);_(* \(#,##0\);_(* &quot;-&quot;??_);_(@_)">
                  <c:v>3247.2734671159997</c:v>
                </c:pt>
                <c:pt idx="22" formatCode="_(* #,##0_);_(* \(#,##0\);_(* &quot;-&quot;??_);_(@_)">
                  <c:v>5050.9378276279986</c:v>
                </c:pt>
                <c:pt idx="23" formatCode="_(* #,##0_);_(* \(#,##0\);_(* &quot;-&quot;??_);_(@_)">
                  <c:v>3033.9489064000004</c:v>
                </c:pt>
                <c:pt idx="24" formatCode="_(* #,##0_);_(* \(#,##0\);_(* &quot;-&quot;??_);_(@_)">
                  <c:v>2217.4087260000001</c:v>
                </c:pt>
                <c:pt idx="25" formatCode="_(* #,##0_);_(* \(#,##0\);_(* &quot;-&quot;??_);_(@_)">
                  <c:v>3607.0143639400003</c:v>
                </c:pt>
                <c:pt idx="26" formatCode="_(* #,##0_);_(* \(#,##0\);_(* &quot;-&quot;??_);_(@_)">
                  <c:v>4191.6019001740015</c:v>
                </c:pt>
                <c:pt idx="27" formatCode="_(* #,##0_);_(* \(#,##0\);_(* &quot;-&quot;??_);_(@_)">
                  <c:v>10642.472594919998</c:v>
                </c:pt>
                <c:pt idx="28" formatCode="_(* #,##0_);_(* \(#,##0\);_(* &quot;-&quot;??_);_(@_)">
                  <c:v>6104.3863558200019</c:v>
                </c:pt>
              </c:numCache>
            </c:numRef>
          </c:val>
        </c:ser>
        <c:axId val="74766592"/>
        <c:axId val="74719232"/>
      </c:areaChart>
      <c:catAx>
        <c:axId val="74766592"/>
        <c:scaling>
          <c:orientation val="minMax"/>
        </c:scaling>
        <c:axPos val="b"/>
        <c:numFmt formatCode="General" sourceLinked="1"/>
        <c:tickLblPos val="nextTo"/>
        <c:crossAx val="74719232"/>
        <c:crosses val="autoZero"/>
        <c:auto val="1"/>
        <c:lblAlgn val="ctr"/>
        <c:lblOffset val="100"/>
      </c:catAx>
      <c:valAx>
        <c:axId val="74719232"/>
        <c:scaling>
          <c:orientation val="minMax"/>
        </c:scaling>
        <c:axPos val="l"/>
        <c:numFmt formatCode="_(* #,##0_);_(* \(#,##0\);_(* &quot;-&quot;??_);_(@_)" sourceLinked="1"/>
        <c:tickLblPos val="nextTo"/>
        <c:crossAx val="74766592"/>
        <c:crosses val="autoZero"/>
        <c:crossBetween val="midCat"/>
      </c:valAx>
    </c:plotArea>
    <c:legend>
      <c:legendPos val="b"/>
      <c:layout/>
      <c:txPr>
        <a:bodyPr/>
        <a:lstStyle/>
        <a:p>
          <a:pPr>
            <a:defRPr sz="2400"/>
          </a:pPr>
          <a:endParaRPr lang="en-US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tx>
            <c:strRef>
              <c:f>SILK!$E$15</c:f>
              <c:strCache>
                <c:ptCount val="1"/>
                <c:pt idx="0">
                  <c:v>Base TOTAL</c:v>
                </c:pt>
              </c:strCache>
            </c:strRef>
          </c:tx>
          <c:xVal>
            <c:numRef>
              <c:f>SILK!$A$16:$A$44</c:f>
              <c:numCache>
                <c:formatCode>General</c:formatCode>
                <c:ptCount val="29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</c:numCache>
            </c:numRef>
          </c:xVal>
          <c:yVal>
            <c:numRef>
              <c:f>SILK!$E$16:$E$44</c:f>
              <c:numCache>
                <c:formatCode>_(* #,##0_);_(* \(#,##0\);_(* "-"??_);_(@_)</c:formatCode>
                <c:ptCount val="29"/>
                <c:pt idx="0">
                  <c:v>16548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17112</c:v>
                </c:pt>
                <c:pt idx="5">
                  <c:v>11803.692951999999</c:v>
                </c:pt>
                <c:pt idx="6">
                  <c:v>18231.091537714005</c:v>
                </c:pt>
                <c:pt idx="7">
                  <c:v>11186.300531531999</c:v>
                </c:pt>
                <c:pt idx="8">
                  <c:v>4420.7022560000014</c:v>
                </c:pt>
                <c:pt idx="9">
                  <c:v>1943.861958</c:v>
                </c:pt>
                <c:pt idx="10">
                  <c:v>5109.2551637400002</c:v>
                </c:pt>
                <c:pt idx="11">
                  <c:v>2694.3959820000005</c:v>
                </c:pt>
                <c:pt idx="12">
                  <c:v>7074.47104158</c:v>
                </c:pt>
                <c:pt idx="13">
                  <c:v>51932.232687779993</c:v>
                </c:pt>
                <c:pt idx="14">
                  <c:v>20893.479247260002</c:v>
                </c:pt>
                <c:pt idx="15">
                  <c:v>15000.761307730003</c:v>
                </c:pt>
                <c:pt idx="16">
                  <c:v>12455.604787306</c:v>
                </c:pt>
                <c:pt idx="17">
                  <c:v>2663.5756740000002</c:v>
                </c:pt>
                <c:pt idx="18">
                  <c:v>2157.5591287200004</c:v>
                </c:pt>
                <c:pt idx="19">
                  <c:v>5522.8873776619994</c:v>
                </c:pt>
                <c:pt idx="20">
                  <c:v>2465.55895586</c:v>
                </c:pt>
                <c:pt idx="21">
                  <c:v>3247.2734671159997</c:v>
                </c:pt>
                <c:pt idx="22">
                  <c:v>5050.9378276279986</c:v>
                </c:pt>
                <c:pt idx="23">
                  <c:v>3033.9489064000004</c:v>
                </c:pt>
                <c:pt idx="24">
                  <c:v>3083.4087260000001</c:v>
                </c:pt>
                <c:pt idx="25">
                  <c:v>3607.0143639400003</c:v>
                </c:pt>
                <c:pt idx="26">
                  <c:v>4191.6019001740015</c:v>
                </c:pt>
                <c:pt idx="27">
                  <c:v>10642.472594919998</c:v>
                </c:pt>
                <c:pt idx="28">
                  <c:v>6104.3863558200019</c:v>
                </c:pt>
              </c:numCache>
            </c:numRef>
          </c:yVal>
        </c:ser>
        <c:ser>
          <c:idx val="1"/>
          <c:order val="1"/>
          <c:tx>
            <c:strRef>
              <c:f>SILK!$G$15</c:f>
              <c:strCache>
                <c:ptCount val="1"/>
                <c:pt idx="0">
                  <c:v>AdjTotal</c:v>
                </c:pt>
              </c:strCache>
            </c:strRef>
          </c:tx>
          <c:xVal>
            <c:numRef>
              <c:f>SILK!$A$16:$A$44</c:f>
              <c:numCache>
                <c:formatCode>General</c:formatCode>
                <c:ptCount val="29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</c:numCache>
            </c:numRef>
          </c:xVal>
          <c:yVal>
            <c:numRef>
              <c:f>SILK!$G$16:$G$44</c:f>
              <c:numCache>
                <c:formatCode>_(* #,##0_);_(* \(#,##0\);_(* "-"??_);_(@_)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11803.692951999999</c:v>
                </c:pt>
                <c:pt idx="6">
                  <c:v>18231.091537714005</c:v>
                </c:pt>
                <c:pt idx="7">
                  <c:v>10425.300531531999</c:v>
                </c:pt>
                <c:pt idx="8">
                  <c:v>4420.7022560000014</c:v>
                </c:pt>
                <c:pt idx="9">
                  <c:v>1943.861958</c:v>
                </c:pt>
                <c:pt idx="10">
                  <c:v>5109.2551637400002</c:v>
                </c:pt>
                <c:pt idx="11">
                  <c:v>2694.3959820000005</c:v>
                </c:pt>
                <c:pt idx="12">
                  <c:v>6042.47104158</c:v>
                </c:pt>
                <c:pt idx="13">
                  <c:v>51932.232687779993</c:v>
                </c:pt>
                <c:pt idx="14">
                  <c:v>19989.479247260002</c:v>
                </c:pt>
                <c:pt idx="15">
                  <c:v>11675.761307730003</c:v>
                </c:pt>
                <c:pt idx="16">
                  <c:v>12455.604787306</c:v>
                </c:pt>
                <c:pt idx="17">
                  <c:v>2663.5756740000002</c:v>
                </c:pt>
                <c:pt idx="18">
                  <c:v>2157.5591287200004</c:v>
                </c:pt>
                <c:pt idx="19">
                  <c:v>3897.8873776620007</c:v>
                </c:pt>
                <c:pt idx="20">
                  <c:v>2465.55895586</c:v>
                </c:pt>
                <c:pt idx="21">
                  <c:v>3247.2734671159997</c:v>
                </c:pt>
                <c:pt idx="22">
                  <c:v>5050.9378276279986</c:v>
                </c:pt>
                <c:pt idx="23">
                  <c:v>3033.9489064000004</c:v>
                </c:pt>
                <c:pt idx="24">
                  <c:v>3083.4087260000001</c:v>
                </c:pt>
                <c:pt idx="25">
                  <c:v>3607.0143639400003</c:v>
                </c:pt>
                <c:pt idx="26">
                  <c:v>4191.6019001740015</c:v>
                </c:pt>
                <c:pt idx="27">
                  <c:v>10642.472594919998</c:v>
                </c:pt>
                <c:pt idx="28">
                  <c:v>6104.3863558200019</c:v>
                </c:pt>
              </c:numCache>
            </c:numRef>
          </c:yVal>
        </c:ser>
        <c:ser>
          <c:idx val="2"/>
          <c:order val="2"/>
          <c:tx>
            <c:strRef>
              <c:f>SILK!$H$15</c:f>
              <c:strCache>
                <c:ptCount val="1"/>
                <c:pt idx="0">
                  <c:v>3 yr move</c:v>
                </c:pt>
              </c:strCache>
            </c:strRef>
          </c:tx>
          <c:xVal>
            <c:numRef>
              <c:f>SILK!$A$16:$A$44</c:f>
              <c:numCache>
                <c:formatCode>General</c:formatCode>
                <c:ptCount val="29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</c:numCache>
            </c:numRef>
          </c:xVal>
          <c:yVal>
            <c:numRef>
              <c:f>SILK!$H$16:$H$44</c:f>
              <c:numCache>
                <c:formatCode>_(* #,##0_);_(* \(#,##0\);_(* "-"??_);_(@_)</c:formatCode>
                <c:ptCount val="29"/>
                <c:pt idx="0">
                  <c:v>16548</c:v>
                </c:pt>
                <c:pt idx="1">
                  <c:v>8274</c:v>
                </c:pt>
                <c:pt idx="2">
                  <c:v>5516</c:v>
                </c:pt>
                <c:pt idx="3">
                  <c:v>0</c:v>
                </c:pt>
                <c:pt idx="4">
                  <c:v>5704</c:v>
                </c:pt>
                <c:pt idx="5">
                  <c:v>9638.5643173333319</c:v>
                </c:pt>
                <c:pt idx="6">
                  <c:v>15715.594829904667</c:v>
                </c:pt>
                <c:pt idx="7">
                  <c:v>13740.361673748663</c:v>
                </c:pt>
                <c:pt idx="8">
                  <c:v>11279.364775082</c:v>
                </c:pt>
                <c:pt idx="9">
                  <c:v>5850.2882485106675</c:v>
                </c:pt>
                <c:pt idx="10">
                  <c:v>3824.6064592466664</c:v>
                </c:pt>
                <c:pt idx="11">
                  <c:v>3249.1710345800007</c:v>
                </c:pt>
                <c:pt idx="12">
                  <c:v>4959.3740624400007</c:v>
                </c:pt>
                <c:pt idx="13">
                  <c:v>20567.033237120002</c:v>
                </c:pt>
                <c:pt idx="14">
                  <c:v>26633.394325540005</c:v>
                </c:pt>
                <c:pt idx="15">
                  <c:v>29275.491080923341</c:v>
                </c:pt>
                <c:pt idx="16">
                  <c:v>16116.615114098666</c:v>
                </c:pt>
                <c:pt idx="17">
                  <c:v>10039.980589678664</c:v>
                </c:pt>
                <c:pt idx="18">
                  <c:v>5758.913196675333</c:v>
                </c:pt>
                <c:pt idx="19">
                  <c:v>3448.0073934606667</c:v>
                </c:pt>
                <c:pt idx="20">
                  <c:v>3382.0018207473336</c:v>
                </c:pt>
                <c:pt idx="21">
                  <c:v>3745.2399335460004</c:v>
                </c:pt>
                <c:pt idx="22">
                  <c:v>3587.923416868</c:v>
                </c:pt>
                <c:pt idx="23">
                  <c:v>3777.3867337146658</c:v>
                </c:pt>
                <c:pt idx="24">
                  <c:v>3722.7651533426665</c:v>
                </c:pt>
                <c:pt idx="25">
                  <c:v>3241.4573321133344</c:v>
                </c:pt>
                <c:pt idx="26">
                  <c:v>3627.3416633713337</c:v>
                </c:pt>
                <c:pt idx="27">
                  <c:v>6147.0296196780009</c:v>
                </c:pt>
                <c:pt idx="28">
                  <c:v>6979.4869503046675</c:v>
                </c:pt>
              </c:numCache>
            </c:numRef>
          </c:yVal>
        </c:ser>
        <c:ser>
          <c:idx val="3"/>
          <c:order val="3"/>
          <c:tx>
            <c:strRef>
              <c:f>SILK!$I$15</c:f>
              <c:strCache>
                <c:ptCount val="1"/>
                <c:pt idx="0">
                  <c:v>OFL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SILK!$A$16:$A$44</c:f>
              <c:numCache>
                <c:formatCode>General</c:formatCode>
                <c:ptCount val="29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</c:numCache>
            </c:numRef>
          </c:xVal>
          <c:yVal>
            <c:numRef>
              <c:f>SILK!$I$16:$I$44</c:f>
              <c:numCache>
                <c:formatCode>_(* #,##0_);_(* \(#,##0\);_(* "-"??_);_(@_)</c:formatCode>
                <c:ptCount val="29"/>
                <c:pt idx="0">
                  <c:v>33569.333333333336</c:v>
                </c:pt>
                <c:pt idx="1">
                  <c:v>33569.333333333336</c:v>
                </c:pt>
                <c:pt idx="2">
                  <c:v>33569.333333333336</c:v>
                </c:pt>
                <c:pt idx="3">
                  <c:v>33569.333333333336</c:v>
                </c:pt>
                <c:pt idx="4">
                  <c:v>33569.333333333336</c:v>
                </c:pt>
                <c:pt idx="5">
                  <c:v>33569.333333333336</c:v>
                </c:pt>
                <c:pt idx="6">
                  <c:v>33569.333333333336</c:v>
                </c:pt>
                <c:pt idx="7">
                  <c:v>33569.333333333336</c:v>
                </c:pt>
                <c:pt idx="8">
                  <c:v>33569.333333333336</c:v>
                </c:pt>
                <c:pt idx="9">
                  <c:v>33569.333333333336</c:v>
                </c:pt>
                <c:pt idx="10">
                  <c:v>33569.333333333336</c:v>
                </c:pt>
                <c:pt idx="11">
                  <c:v>33569.333333333336</c:v>
                </c:pt>
                <c:pt idx="12">
                  <c:v>33569.333333333336</c:v>
                </c:pt>
                <c:pt idx="13">
                  <c:v>33569.333333333336</c:v>
                </c:pt>
                <c:pt idx="14">
                  <c:v>33569.333333333336</c:v>
                </c:pt>
                <c:pt idx="15">
                  <c:v>33569.333333333336</c:v>
                </c:pt>
                <c:pt idx="16">
                  <c:v>33569.333333333336</c:v>
                </c:pt>
                <c:pt idx="17">
                  <c:v>33569.333333333336</c:v>
                </c:pt>
                <c:pt idx="18">
                  <c:v>33569.333333333336</c:v>
                </c:pt>
                <c:pt idx="19">
                  <c:v>33569.333333333336</c:v>
                </c:pt>
                <c:pt idx="20">
                  <c:v>33569.333333333336</c:v>
                </c:pt>
                <c:pt idx="21">
                  <c:v>33569.333333333336</c:v>
                </c:pt>
                <c:pt idx="22">
                  <c:v>33569.333333333336</c:v>
                </c:pt>
                <c:pt idx="23">
                  <c:v>33569.333333333336</c:v>
                </c:pt>
                <c:pt idx="24">
                  <c:v>33569.333333333336</c:v>
                </c:pt>
                <c:pt idx="25">
                  <c:v>33569.333333333336</c:v>
                </c:pt>
                <c:pt idx="26">
                  <c:v>33569.333333333336</c:v>
                </c:pt>
                <c:pt idx="27">
                  <c:v>33569.333333333336</c:v>
                </c:pt>
                <c:pt idx="28">
                  <c:v>33569.333333333336</c:v>
                </c:pt>
              </c:numCache>
            </c:numRef>
          </c:yVal>
        </c:ser>
        <c:ser>
          <c:idx val="4"/>
          <c:order val="4"/>
          <c:tx>
            <c:strRef>
              <c:f>SILK!$J$15</c:f>
              <c:strCache>
                <c:ptCount val="1"/>
                <c:pt idx="0">
                  <c:v>Rec ACL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SILK!$A$16:$A$44</c:f>
              <c:numCache>
                <c:formatCode>General</c:formatCode>
                <c:ptCount val="29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</c:numCache>
            </c:numRef>
          </c:xVal>
          <c:yVal>
            <c:numRef>
              <c:f>SILK!$J$16:$J$44</c:f>
              <c:numCache>
                <c:formatCode>_(* #,##0_);_(* \(#,##0\);_(* "-"??_);_(@_)</c:formatCode>
                <c:ptCount val="29"/>
                <c:pt idx="0">
                  <c:v>6546.02</c:v>
                </c:pt>
                <c:pt idx="1">
                  <c:v>6546.02</c:v>
                </c:pt>
                <c:pt idx="2">
                  <c:v>6546.02</c:v>
                </c:pt>
                <c:pt idx="3">
                  <c:v>6546.02</c:v>
                </c:pt>
                <c:pt idx="4">
                  <c:v>6546.02</c:v>
                </c:pt>
                <c:pt idx="5">
                  <c:v>6546.02</c:v>
                </c:pt>
                <c:pt idx="6">
                  <c:v>6546.02</c:v>
                </c:pt>
                <c:pt idx="7">
                  <c:v>6546.02</c:v>
                </c:pt>
                <c:pt idx="8">
                  <c:v>6546.02</c:v>
                </c:pt>
                <c:pt idx="9">
                  <c:v>6546.02</c:v>
                </c:pt>
                <c:pt idx="10">
                  <c:v>6546.02</c:v>
                </c:pt>
                <c:pt idx="11">
                  <c:v>6546.02</c:v>
                </c:pt>
                <c:pt idx="12">
                  <c:v>6546.02</c:v>
                </c:pt>
                <c:pt idx="13">
                  <c:v>6546.02</c:v>
                </c:pt>
                <c:pt idx="14">
                  <c:v>6546.02</c:v>
                </c:pt>
                <c:pt idx="15">
                  <c:v>6546.02</c:v>
                </c:pt>
                <c:pt idx="16">
                  <c:v>6546.02</c:v>
                </c:pt>
                <c:pt idx="17">
                  <c:v>6546.02</c:v>
                </c:pt>
                <c:pt idx="18">
                  <c:v>6546.02</c:v>
                </c:pt>
                <c:pt idx="19">
                  <c:v>6546.02</c:v>
                </c:pt>
                <c:pt idx="20">
                  <c:v>6546.02</c:v>
                </c:pt>
                <c:pt idx="21">
                  <c:v>6546.02</c:v>
                </c:pt>
                <c:pt idx="22">
                  <c:v>6546.02</c:v>
                </c:pt>
                <c:pt idx="23">
                  <c:v>6546.02</c:v>
                </c:pt>
                <c:pt idx="24">
                  <c:v>6546.02</c:v>
                </c:pt>
                <c:pt idx="25">
                  <c:v>6546.02</c:v>
                </c:pt>
                <c:pt idx="26">
                  <c:v>6546.02</c:v>
                </c:pt>
                <c:pt idx="27">
                  <c:v>6546.02</c:v>
                </c:pt>
                <c:pt idx="28">
                  <c:v>6546.02</c:v>
                </c:pt>
              </c:numCache>
            </c:numRef>
          </c:yVal>
        </c:ser>
        <c:axId val="74775168"/>
        <c:axId val="81588608"/>
      </c:scatterChart>
      <c:valAx>
        <c:axId val="74775168"/>
        <c:scaling>
          <c:orientation val="minMax"/>
          <c:max val="2009"/>
          <c:min val="1986"/>
        </c:scaling>
        <c:axPos val="b"/>
        <c:numFmt formatCode="General" sourceLinked="1"/>
        <c:tickLblPos val="nextTo"/>
        <c:crossAx val="81588608"/>
        <c:crosses val="autoZero"/>
        <c:crossBetween val="midCat"/>
      </c:valAx>
      <c:valAx>
        <c:axId val="81588608"/>
        <c:scaling>
          <c:orientation val="minMax"/>
        </c:scaling>
        <c:axPos val="l"/>
        <c:majorGridlines/>
        <c:numFmt formatCode="_(* #,##0_);_(* \(#,##0\);_(* &quot;-&quot;??_);_(@_)" sourceLinked="1"/>
        <c:tickLblPos val="nextTo"/>
        <c:crossAx val="74775168"/>
        <c:crosses val="autoZero"/>
        <c:crossBetween val="midCat"/>
      </c:valAx>
    </c:plotArea>
    <c:legend>
      <c:legendPos val="b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351973364440556E-2"/>
          <c:y val="1.7123869549972016E-2"/>
          <c:w val="0.90178890833090308"/>
          <c:h val="0.87770359589771285"/>
        </c:manualLayout>
      </c:layout>
      <c:barChart>
        <c:barDir val="col"/>
        <c:grouping val="clustered"/>
        <c:ser>
          <c:idx val="0"/>
          <c:order val="0"/>
          <c:cat>
            <c:strRef>
              <c:f>SILK!$F$47:$J$47</c:f>
              <c:strCache>
                <c:ptCount val="5"/>
                <c:pt idx="0">
                  <c:v>ACL</c:v>
                </c:pt>
                <c:pt idx="1">
                  <c:v>Point</c:v>
                </c:pt>
                <c:pt idx="2">
                  <c:v>3yr</c:v>
                </c:pt>
                <c:pt idx="3">
                  <c:v>CI</c:v>
                </c:pt>
                <c:pt idx="4">
                  <c:v>ModMean</c:v>
                </c:pt>
              </c:strCache>
            </c:strRef>
          </c:cat>
          <c:val>
            <c:numRef>
              <c:f>SILK!$F$48:$J$48</c:f>
              <c:numCache>
                <c:formatCode>_(* #,##0_);_(* \(#,##0\);_(* "-"??_);_(@_)</c:formatCode>
                <c:ptCount val="5"/>
                <c:pt idx="0">
                  <c:v>6546.02</c:v>
                </c:pt>
                <c:pt idx="1">
                  <c:v>51932.232687780001</c:v>
                </c:pt>
                <c:pt idx="2">
                  <c:v>20567.033237120002</c:v>
                </c:pt>
                <c:pt idx="3">
                  <c:v>51932.232687780001</c:v>
                </c:pt>
                <c:pt idx="4" formatCode="General">
                  <c:v>4878.0895900657779</c:v>
                </c:pt>
              </c:numCache>
            </c:numRef>
          </c:val>
        </c:ser>
        <c:axId val="98360704"/>
        <c:axId val="98370688"/>
      </c:barChart>
      <c:catAx>
        <c:axId val="98360704"/>
        <c:scaling>
          <c:orientation val="minMax"/>
        </c:scaling>
        <c:axPos val="b"/>
        <c:tickLblPos val="nextTo"/>
        <c:crossAx val="98370688"/>
        <c:crosses val="autoZero"/>
        <c:auto val="1"/>
        <c:lblAlgn val="ctr"/>
        <c:lblOffset val="100"/>
      </c:catAx>
      <c:valAx>
        <c:axId val="98370688"/>
        <c:scaling>
          <c:orientation val="minMax"/>
        </c:scaling>
        <c:axPos val="l"/>
        <c:numFmt formatCode="_(* #,##0_);_(* \(#,##0\);_(* &quot;-&quot;??_);_(@_)" sourceLinked="1"/>
        <c:tickLblPos val="nextTo"/>
        <c:crossAx val="98360704"/>
        <c:crosses val="autoZero"/>
        <c:crossBetween val="between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8991909665138021"/>
          <c:y val="5.7652180496668683E-2"/>
          <c:w val="0.78077687404459073"/>
          <c:h val="0.78954068241469832"/>
        </c:manualLayout>
      </c:layout>
      <c:barChart>
        <c:barDir val="col"/>
        <c:grouping val="clustered"/>
        <c:ser>
          <c:idx val="0"/>
          <c:order val="0"/>
          <c:cat>
            <c:strRef>
              <c:f>GraySnapAnnual!$F$51:$J$51</c:f>
              <c:strCache>
                <c:ptCount val="5"/>
                <c:pt idx="0">
                  <c:v>ACL</c:v>
                </c:pt>
                <c:pt idx="1">
                  <c:v>Point Est</c:v>
                </c:pt>
                <c:pt idx="2">
                  <c:v>3 yr move</c:v>
                </c:pt>
                <c:pt idx="3">
                  <c:v>CI</c:v>
                </c:pt>
                <c:pt idx="4">
                  <c:v>mod mean</c:v>
                </c:pt>
              </c:strCache>
            </c:strRef>
          </c:cat>
          <c:val>
            <c:numRef>
              <c:f>GraySnapAnnual!$F$52:$J$52</c:f>
              <c:numCache>
                <c:formatCode>General</c:formatCode>
                <c:ptCount val="5"/>
                <c:pt idx="0" formatCode="_(* #,##0_);_(* \(#,##0\);_(* &quot;-&quot;??_);_(@_)">
                  <c:v>553664.85000000009</c:v>
                </c:pt>
                <c:pt idx="1">
                  <c:v>865321</c:v>
                </c:pt>
                <c:pt idx="2" formatCode="_(* #,##0_);_(* \(#,##0\);_(* &quot;-&quot;??_);_(@_)">
                  <c:v>666358</c:v>
                </c:pt>
                <c:pt idx="3" formatCode="_(* #,##0_);_(* \(#,##0\);_(* &quot;-&quot;??_);_(@_)">
                  <c:v>727246.05463499995</c:v>
                </c:pt>
                <c:pt idx="4">
                  <c:v>479619</c:v>
                </c:pt>
              </c:numCache>
            </c:numRef>
          </c:val>
        </c:ser>
        <c:axId val="74297728"/>
        <c:axId val="74299264"/>
      </c:barChart>
      <c:catAx>
        <c:axId val="74297728"/>
        <c:scaling>
          <c:orientation val="minMax"/>
        </c:scaling>
        <c:axPos val="b"/>
        <c:tickLblPos val="nextTo"/>
        <c:crossAx val="74299264"/>
        <c:crosses val="autoZero"/>
        <c:auto val="1"/>
        <c:lblAlgn val="ctr"/>
        <c:lblOffset val="100"/>
      </c:catAx>
      <c:valAx>
        <c:axId val="74299264"/>
        <c:scaling>
          <c:orientation val="minMax"/>
        </c:scaling>
        <c:axPos val="l"/>
        <c:numFmt formatCode="_(* #,##0_);_(* \(#,##0\);_(* &quot;-&quot;??_);_(@_)" sourceLinked="1"/>
        <c:tickLblPos val="nextTo"/>
        <c:crossAx val="742977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5490507436570439"/>
          <c:y val="0.11176623755363921"/>
          <c:w val="0.78897662556331405"/>
          <c:h val="0.73058430196225432"/>
        </c:manualLayout>
      </c:layout>
      <c:scatterChart>
        <c:scatterStyle val="lineMarker"/>
        <c:ser>
          <c:idx val="0"/>
          <c:order val="0"/>
          <c:tx>
            <c:strRef>
              <c:f>GraySnapAnnual!$D$15</c:f>
              <c:strCache>
                <c:ptCount val="1"/>
                <c:pt idx="0">
                  <c:v>Weight (TYPE A + B1) (lbs)</c:v>
                </c:pt>
              </c:strCache>
            </c:strRef>
          </c:tx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GraySnapAnnual!$D$16:$D$45</c:f>
              <c:numCache>
                <c:formatCode>General</c:formatCode>
                <c:ptCount val="30"/>
                <c:pt idx="0">
                  <c:v>601005</c:v>
                </c:pt>
                <c:pt idx="1">
                  <c:v>139646</c:v>
                </c:pt>
                <c:pt idx="2">
                  <c:v>281695</c:v>
                </c:pt>
                <c:pt idx="3">
                  <c:v>219195</c:v>
                </c:pt>
                <c:pt idx="4">
                  <c:v>733362</c:v>
                </c:pt>
                <c:pt idx="5">
                  <c:v>172073</c:v>
                </c:pt>
                <c:pt idx="6">
                  <c:v>281331</c:v>
                </c:pt>
                <c:pt idx="7">
                  <c:v>342469</c:v>
                </c:pt>
                <c:pt idx="8">
                  <c:v>233564</c:v>
                </c:pt>
                <c:pt idx="9">
                  <c:v>244770</c:v>
                </c:pt>
                <c:pt idx="10">
                  <c:v>365840</c:v>
                </c:pt>
                <c:pt idx="11">
                  <c:v>369004</c:v>
                </c:pt>
                <c:pt idx="12">
                  <c:v>244605</c:v>
                </c:pt>
                <c:pt idx="13">
                  <c:v>281001</c:v>
                </c:pt>
                <c:pt idx="14">
                  <c:v>326761</c:v>
                </c:pt>
                <c:pt idx="15">
                  <c:v>238000</c:v>
                </c:pt>
                <c:pt idx="16">
                  <c:v>381559</c:v>
                </c:pt>
                <c:pt idx="17">
                  <c:v>282176</c:v>
                </c:pt>
                <c:pt idx="18">
                  <c:v>449725</c:v>
                </c:pt>
                <c:pt idx="19">
                  <c:v>673428</c:v>
                </c:pt>
                <c:pt idx="20">
                  <c:v>486198</c:v>
                </c:pt>
                <c:pt idx="21">
                  <c:v>581463</c:v>
                </c:pt>
                <c:pt idx="22">
                  <c:v>739231</c:v>
                </c:pt>
                <c:pt idx="23">
                  <c:v>350527</c:v>
                </c:pt>
                <c:pt idx="24">
                  <c:v>516798</c:v>
                </c:pt>
                <c:pt idx="25">
                  <c:v>616955</c:v>
                </c:pt>
                <c:pt idx="26">
                  <c:v>865321</c:v>
                </c:pt>
                <c:pt idx="27">
                  <c:v>553000</c:v>
                </c:pt>
                <c:pt idx="28">
                  <c:v>268902</c:v>
                </c:pt>
                <c:pt idx="29">
                  <c:v>190405</c:v>
                </c:pt>
              </c:numCache>
            </c:numRef>
          </c:yVal>
        </c:ser>
        <c:ser>
          <c:idx val="1"/>
          <c:order val="1"/>
          <c:tx>
            <c:strRef>
              <c:f>GraySnapAnnual!$G$15</c:f>
              <c:strCache>
                <c:ptCount val="1"/>
                <c:pt idx="0">
                  <c:v>ACL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GraySnapAnnual!$G$16:$G$45</c:f>
              <c:numCache>
                <c:formatCode>General</c:formatCode>
                <c:ptCount val="30"/>
                <c:pt idx="0">
                  <c:v>553664.85000000021</c:v>
                </c:pt>
                <c:pt idx="1">
                  <c:v>553664.85000000021</c:v>
                </c:pt>
                <c:pt idx="2">
                  <c:v>553664.85000000021</c:v>
                </c:pt>
                <c:pt idx="3">
                  <c:v>553664.85000000021</c:v>
                </c:pt>
                <c:pt idx="4">
                  <c:v>553664.85000000021</c:v>
                </c:pt>
                <c:pt idx="5">
                  <c:v>553664.85000000021</c:v>
                </c:pt>
                <c:pt idx="6">
                  <c:v>553664.85000000021</c:v>
                </c:pt>
                <c:pt idx="7">
                  <c:v>553664.85000000021</c:v>
                </c:pt>
                <c:pt idx="8">
                  <c:v>553664.85000000021</c:v>
                </c:pt>
                <c:pt idx="9">
                  <c:v>553664.85000000021</c:v>
                </c:pt>
                <c:pt idx="10">
                  <c:v>553664.85000000021</c:v>
                </c:pt>
                <c:pt idx="11">
                  <c:v>553664.85000000021</c:v>
                </c:pt>
                <c:pt idx="12">
                  <c:v>553664.85000000021</c:v>
                </c:pt>
                <c:pt idx="13">
                  <c:v>553664.85000000021</c:v>
                </c:pt>
                <c:pt idx="14">
                  <c:v>553664.85000000021</c:v>
                </c:pt>
                <c:pt idx="15">
                  <c:v>553664.85000000021</c:v>
                </c:pt>
                <c:pt idx="16">
                  <c:v>553664.85000000021</c:v>
                </c:pt>
                <c:pt idx="17">
                  <c:v>553664.85000000021</c:v>
                </c:pt>
                <c:pt idx="18">
                  <c:v>553664.85000000021</c:v>
                </c:pt>
                <c:pt idx="19">
                  <c:v>553664.85000000021</c:v>
                </c:pt>
                <c:pt idx="20">
                  <c:v>553664.85000000021</c:v>
                </c:pt>
                <c:pt idx="21">
                  <c:v>553664.85000000021</c:v>
                </c:pt>
                <c:pt idx="22">
                  <c:v>553664.85000000021</c:v>
                </c:pt>
                <c:pt idx="23">
                  <c:v>553664.85000000021</c:v>
                </c:pt>
                <c:pt idx="24">
                  <c:v>553664.85000000021</c:v>
                </c:pt>
                <c:pt idx="25">
                  <c:v>553664.85000000021</c:v>
                </c:pt>
                <c:pt idx="26">
                  <c:v>553664.85000000021</c:v>
                </c:pt>
                <c:pt idx="27">
                  <c:v>553664.85000000021</c:v>
                </c:pt>
                <c:pt idx="28">
                  <c:v>553664.85000000021</c:v>
                </c:pt>
                <c:pt idx="29">
                  <c:v>553664.85000000021</c:v>
                </c:pt>
              </c:numCache>
            </c:numRef>
          </c:yVal>
        </c:ser>
        <c:ser>
          <c:idx val="2"/>
          <c:order val="2"/>
          <c:tx>
            <c:strRef>
              <c:f>GraySnapAnnual!$H$15</c:f>
              <c:strCache>
                <c:ptCount val="1"/>
                <c:pt idx="0">
                  <c:v>LWR95</c:v>
                </c:pt>
              </c:strCache>
            </c:strRef>
          </c:tx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GraySnapAnnual!$H$16:$H$45</c:f>
              <c:numCache>
                <c:formatCode>General</c:formatCode>
                <c:ptCount val="30"/>
                <c:pt idx="0">
                  <c:v>83939.363324999984</c:v>
                </c:pt>
                <c:pt idx="1">
                  <c:v>94391.619009999995</c:v>
                </c:pt>
                <c:pt idx="2">
                  <c:v>172798.75537500007</c:v>
                </c:pt>
                <c:pt idx="3">
                  <c:v>145998.11767500007</c:v>
                </c:pt>
                <c:pt idx="4">
                  <c:v>372654.23349000013</c:v>
                </c:pt>
                <c:pt idx="5">
                  <c:v>114894.86282999997</c:v>
                </c:pt>
                <c:pt idx="6">
                  <c:v>178128.94261500001</c:v>
                </c:pt>
                <c:pt idx="7">
                  <c:v>257401.41274500007</c:v>
                </c:pt>
                <c:pt idx="8">
                  <c:v>174779.44465999998</c:v>
                </c:pt>
                <c:pt idx="9">
                  <c:v>166253.90325</c:v>
                </c:pt>
                <c:pt idx="10">
                  <c:v>271356.33240000001</c:v>
                </c:pt>
                <c:pt idx="11">
                  <c:v>296162.61040000001</c:v>
                </c:pt>
                <c:pt idx="12">
                  <c:v>192296.22075000001</c:v>
                </c:pt>
                <c:pt idx="13">
                  <c:v>234314.08885500001</c:v>
                </c:pt>
                <c:pt idx="14">
                  <c:v>249895.37616499994</c:v>
                </c:pt>
                <c:pt idx="15">
                  <c:v>181622.56</c:v>
                </c:pt>
                <c:pt idx="16">
                  <c:v>259792.07633000001</c:v>
                </c:pt>
                <c:pt idx="17">
                  <c:v>227866.99615999998</c:v>
                </c:pt>
                <c:pt idx="18">
                  <c:v>386102.40425000002</c:v>
                </c:pt>
                <c:pt idx="19">
                  <c:v>553786.78151999961</c:v>
                </c:pt>
                <c:pt idx="20">
                  <c:v>380624.96628000011</c:v>
                </c:pt>
                <c:pt idx="21">
                  <c:v>452334.60427499999</c:v>
                </c:pt>
                <c:pt idx="22">
                  <c:v>508184.35094999999</c:v>
                </c:pt>
                <c:pt idx="23">
                  <c:v>280179.73637000012</c:v>
                </c:pt>
                <c:pt idx="24">
                  <c:v>441986.32152</c:v>
                </c:pt>
                <c:pt idx="25">
                  <c:v>515465.90249999997</c:v>
                </c:pt>
                <c:pt idx="26">
                  <c:v>727246.05463499995</c:v>
                </c:pt>
                <c:pt idx="27">
                  <c:v>436560.32</c:v>
                </c:pt>
                <c:pt idx="28">
                  <c:v>227764.02752999999</c:v>
                </c:pt>
                <c:pt idx="29">
                  <c:v>139663.97155000002</c:v>
                </c:pt>
              </c:numCache>
            </c:numRef>
          </c:yVal>
        </c:ser>
        <c:ser>
          <c:idx val="3"/>
          <c:order val="3"/>
          <c:tx>
            <c:strRef>
              <c:f>GraySnapAnnual!$J$15</c:f>
              <c:strCache>
                <c:ptCount val="1"/>
                <c:pt idx="0">
                  <c:v>OFL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GraySnapAnnual!$J$16:$J$45</c:f>
              <c:numCache>
                <c:formatCode>General</c:formatCode>
                <c:ptCount val="30"/>
                <c:pt idx="0">
                  <c:v>758445</c:v>
                </c:pt>
                <c:pt idx="1">
                  <c:v>758445</c:v>
                </c:pt>
                <c:pt idx="2">
                  <c:v>758445</c:v>
                </c:pt>
                <c:pt idx="3">
                  <c:v>758445</c:v>
                </c:pt>
                <c:pt idx="4">
                  <c:v>758445</c:v>
                </c:pt>
                <c:pt idx="5">
                  <c:v>758445</c:v>
                </c:pt>
                <c:pt idx="6">
                  <c:v>758445</c:v>
                </c:pt>
                <c:pt idx="7">
                  <c:v>758445</c:v>
                </c:pt>
                <c:pt idx="8">
                  <c:v>758445</c:v>
                </c:pt>
                <c:pt idx="9">
                  <c:v>758445</c:v>
                </c:pt>
                <c:pt idx="10">
                  <c:v>758445</c:v>
                </c:pt>
                <c:pt idx="11">
                  <c:v>758445</c:v>
                </c:pt>
                <c:pt idx="12">
                  <c:v>758445</c:v>
                </c:pt>
                <c:pt idx="13">
                  <c:v>758445</c:v>
                </c:pt>
                <c:pt idx="14">
                  <c:v>758445</c:v>
                </c:pt>
                <c:pt idx="15">
                  <c:v>758445</c:v>
                </c:pt>
                <c:pt idx="16">
                  <c:v>758445</c:v>
                </c:pt>
                <c:pt idx="17">
                  <c:v>758445</c:v>
                </c:pt>
                <c:pt idx="18">
                  <c:v>758445</c:v>
                </c:pt>
                <c:pt idx="19">
                  <c:v>758445</c:v>
                </c:pt>
                <c:pt idx="20">
                  <c:v>758445</c:v>
                </c:pt>
                <c:pt idx="21">
                  <c:v>758445</c:v>
                </c:pt>
                <c:pt idx="22">
                  <c:v>758445</c:v>
                </c:pt>
                <c:pt idx="23">
                  <c:v>758445</c:v>
                </c:pt>
                <c:pt idx="24">
                  <c:v>758445</c:v>
                </c:pt>
                <c:pt idx="25">
                  <c:v>758445</c:v>
                </c:pt>
                <c:pt idx="26">
                  <c:v>758445</c:v>
                </c:pt>
                <c:pt idx="27">
                  <c:v>758445</c:v>
                </c:pt>
                <c:pt idx="28">
                  <c:v>758445</c:v>
                </c:pt>
                <c:pt idx="29">
                  <c:v>758445</c:v>
                </c:pt>
              </c:numCache>
            </c:numRef>
          </c:yVal>
        </c:ser>
        <c:ser>
          <c:idx val="4"/>
          <c:order val="4"/>
          <c:tx>
            <c:strRef>
              <c:f>GraySnapAnnual!$I$15</c:f>
              <c:strCache>
                <c:ptCount val="1"/>
                <c:pt idx="0">
                  <c:v>3 yr move</c:v>
                </c:pt>
              </c:strCache>
            </c:strRef>
          </c:tx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GraySnapAnnual!$I$16:$I$45</c:f>
              <c:numCache>
                <c:formatCode>General</c:formatCode>
                <c:ptCount val="30"/>
                <c:pt idx="2">
                  <c:v>340782</c:v>
                </c:pt>
                <c:pt idx="3">
                  <c:v>213512</c:v>
                </c:pt>
                <c:pt idx="4">
                  <c:v>411417.33333333343</c:v>
                </c:pt>
                <c:pt idx="5">
                  <c:v>374876.66666666669</c:v>
                </c:pt>
                <c:pt idx="6">
                  <c:v>395588.66666666669</c:v>
                </c:pt>
                <c:pt idx="7">
                  <c:v>265291</c:v>
                </c:pt>
                <c:pt idx="8">
                  <c:v>285788</c:v>
                </c:pt>
                <c:pt idx="9">
                  <c:v>273601</c:v>
                </c:pt>
                <c:pt idx="10">
                  <c:v>281391.33333333343</c:v>
                </c:pt>
                <c:pt idx="11">
                  <c:v>326538</c:v>
                </c:pt>
                <c:pt idx="12">
                  <c:v>326483</c:v>
                </c:pt>
                <c:pt idx="13">
                  <c:v>298203.33333333343</c:v>
                </c:pt>
                <c:pt idx="14">
                  <c:v>284122.33333333343</c:v>
                </c:pt>
                <c:pt idx="15">
                  <c:v>281920.66666666669</c:v>
                </c:pt>
                <c:pt idx="16">
                  <c:v>315440</c:v>
                </c:pt>
                <c:pt idx="17">
                  <c:v>300578.33333333343</c:v>
                </c:pt>
                <c:pt idx="18">
                  <c:v>371153.33333333343</c:v>
                </c:pt>
                <c:pt idx="19">
                  <c:v>468443</c:v>
                </c:pt>
                <c:pt idx="20">
                  <c:v>536450.33333333372</c:v>
                </c:pt>
                <c:pt idx="21">
                  <c:v>580363</c:v>
                </c:pt>
                <c:pt idx="22">
                  <c:v>602297.33333333372</c:v>
                </c:pt>
                <c:pt idx="23">
                  <c:v>557073.66666666686</c:v>
                </c:pt>
                <c:pt idx="24">
                  <c:v>535518.66666666686</c:v>
                </c:pt>
                <c:pt idx="25">
                  <c:v>494760</c:v>
                </c:pt>
                <c:pt idx="26">
                  <c:v>666358</c:v>
                </c:pt>
                <c:pt idx="27">
                  <c:v>678425.33333333372</c:v>
                </c:pt>
                <c:pt idx="28">
                  <c:v>562407.66666666686</c:v>
                </c:pt>
                <c:pt idx="29">
                  <c:v>337435.66666666669</c:v>
                </c:pt>
              </c:numCache>
            </c:numRef>
          </c:yVal>
        </c:ser>
        <c:axId val="74355072"/>
        <c:axId val="74356608"/>
      </c:scatterChart>
      <c:valAx>
        <c:axId val="74355072"/>
        <c:scaling>
          <c:orientation val="minMax"/>
          <c:max val="2010"/>
          <c:min val="1981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356608"/>
        <c:crosses val="autoZero"/>
        <c:crossBetween val="midCat"/>
      </c:valAx>
      <c:valAx>
        <c:axId val="743566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4355072"/>
        <c:crosses val="autoZero"/>
        <c:crossBetween val="midCat"/>
      </c:valAx>
    </c:plotArea>
    <c:legend>
      <c:legendPos val="t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tx>
            <c:strRef>
              <c:f>GraySnapAnnual!$C$15</c:f>
              <c:strCache>
                <c:ptCount val="1"/>
                <c:pt idx="0">
                  <c:v>NumPSE</c:v>
                </c:pt>
              </c:strCache>
            </c:strRef>
          </c:tx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GraySnapAnnual!$C$16:$C$45</c:f>
              <c:numCache>
                <c:formatCode>General</c:formatCode>
                <c:ptCount val="30"/>
                <c:pt idx="0">
                  <c:v>42.9</c:v>
                </c:pt>
                <c:pt idx="1">
                  <c:v>21.1</c:v>
                </c:pt>
                <c:pt idx="2">
                  <c:v>17.899999999999999</c:v>
                </c:pt>
                <c:pt idx="3">
                  <c:v>19.8</c:v>
                </c:pt>
                <c:pt idx="4">
                  <c:v>25</c:v>
                </c:pt>
                <c:pt idx="5">
                  <c:v>19.2</c:v>
                </c:pt>
                <c:pt idx="6">
                  <c:v>19.399999999999999</c:v>
                </c:pt>
                <c:pt idx="7">
                  <c:v>14.6</c:v>
                </c:pt>
                <c:pt idx="8">
                  <c:v>13.6</c:v>
                </c:pt>
                <c:pt idx="9">
                  <c:v>16.3</c:v>
                </c:pt>
                <c:pt idx="10">
                  <c:v>14.1</c:v>
                </c:pt>
                <c:pt idx="11">
                  <c:v>10.200000000000001</c:v>
                </c:pt>
                <c:pt idx="12">
                  <c:v>8.9</c:v>
                </c:pt>
                <c:pt idx="13">
                  <c:v>8.6</c:v>
                </c:pt>
                <c:pt idx="14">
                  <c:v>11.9</c:v>
                </c:pt>
                <c:pt idx="15">
                  <c:v>14.1</c:v>
                </c:pt>
                <c:pt idx="16">
                  <c:v>13.9</c:v>
                </c:pt>
                <c:pt idx="17">
                  <c:v>10.3</c:v>
                </c:pt>
                <c:pt idx="18">
                  <c:v>7.7</c:v>
                </c:pt>
                <c:pt idx="19">
                  <c:v>8.9</c:v>
                </c:pt>
                <c:pt idx="20">
                  <c:v>10.8</c:v>
                </c:pt>
                <c:pt idx="21">
                  <c:v>7.2</c:v>
                </c:pt>
                <c:pt idx="22">
                  <c:v>9</c:v>
                </c:pt>
                <c:pt idx="23">
                  <c:v>9.4</c:v>
                </c:pt>
                <c:pt idx="24">
                  <c:v>8.4</c:v>
                </c:pt>
                <c:pt idx="25">
                  <c:v>7.9</c:v>
                </c:pt>
                <c:pt idx="26">
                  <c:v>7.5</c:v>
                </c:pt>
                <c:pt idx="27">
                  <c:v>8.8000000000000007</c:v>
                </c:pt>
                <c:pt idx="28">
                  <c:v>9.3000000000000007</c:v>
                </c:pt>
                <c:pt idx="29">
                  <c:v>12.4</c:v>
                </c:pt>
              </c:numCache>
            </c:numRef>
          </c:yVal>
        </c:ser>
        <c:ser>
          <c:idx val="1"/>
          <c:order val="1"/>
          <c:tx>
            <c:strRef>
              <c:f>GraySnapAnnual!$E$15</c:f>
              <c:strCache>
                <c:ptCount val="1"/>
                <c:pt idx="0">
                  <c:v>WlbPSE</c:v>
                </c:pt>
              </c:strCache>
            </c:strRef>
          </c:tx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GraySnapAnnual!$E$16:$E$45</c:f>
              <c:numCache>
                <c:formatCode>General</c:formatCode>
                <c:ptCount val="30"/>
                <c:pt idx="0">
                  <c:v>52.3</c:v>
                </c:pt>
                <c:pt idx="1">
                  <c:v>19.7</c:v>
                </c:pt>
                <c:pt idx="2">
                  <c:v>23.5</c:v>
                </c:pt>
                <c:pt idx="3">
                  <c:v>20.3</c:v>
                </c:pt>
                <c:pt idx="4">
                  <c:v>29.9</c:v>
                </c:pt>
                <c:pt idx="5">
                  <c:v>20.2</c:v>
                </c:pt>
                <c:pt idx="6">
                  <c:v>22.3</c:v>
                </c:pt>
                <c:pt idx="7">
                  <c:v>15.1</c:v>
                </c:pt>
                <c:pt idx="8">
                  <c:v>15.3</c:v>
                </c:pt>
                <c:pt idx="9">
                  <c:v>19.5</c:v>
                </c:pt>
                <c:pt idx="10">
                  <c:v>15.7</c:v>
                </c:pt>
                <c:pt idx="11">
                  <c:v>12</c:v>
                </c:pt>
                <c:pt idx="12">
                  <c:v>13</c:v>
                </c:pt>
                <c:pt idx="13">
                  <c:v>10.1</c:v>
                </c:pt>
                <c:pt idx="14">
                  <c:v>14.3</c:v>
                </c:pt>
                <c:pt idx="15">
                  <c:v>14.4</c:v>
                </c:pt>
                <c:pt idx="16">
                  <c:v>19.399999999999999</c:v>
                </c:pt>
                <c:pt idx="17">
                  <c:v>11.7</c:v>
                </c:pt>
                <c:pt idx="18">
                  <c:v>8.6</c:v>
                </c:pt>
                <c:pt idx="19">
                  <c:v>10.8</c:v>
                </c:pt>
                <c:pt idx="20">
                  <c:v>13.2</c:v>
                </c:pt>
                <c:pt idx="21">
                  <c:v>13.5</c:v>
                </c:pt>
                <c:pt idx="22">
                  <c:v>19</c:v>
                </c:pt>
                <c:pt idx="23">
                  <c:v>12.2</c:v>
                </c:pt>
                <c:pt idx="24">
                  <c:v>8.8000000000000007</c:v>
                </c:pt>
                <c:pt idx="25">
                  <c:v>10</c:v>
                </c:pt>
                <c:pt idx="26">
                  <c:v>9.7000000000000011</c:v>
                </c:pt>
                <c:pt idx="27">
                  <c:v>12.8</c:v>
                </c:pt>
                <c:pt idx="28">
                  <c:v>9.3000000000000007</c:v>
                </c:pt>
                <c:pt idx="29">
                  <c:v>16.2</c:v>
                </c:pt>
              </c:numCache>
            </c:numRef>
          </c:yVal>
        </c:ser>
        <c:axId val="74608640"/>
        <c:axId val="74610560"/>
      </c:scatterChart>
      <c:scatterChart>
        <c:scatterStyle val="lineMarker"/>
        <c:ser>
          <c:idx val="2"/>
          <c:order val="2"/>
          <c:tx>
            <c:strRef>
              <c:f>GraySnapAnnual!$F$15</c:f>
              <c:strCache>
                <c:ptCount val="1"/>
                <c:pt idx="0">
                  <c:v>Mean Length</c:v>
                </c:pt>
              </c:strCache>
            </c:strRef>
          </c:tx>
          <c:spPr>
            <a:ln w="38100">
              <a:solidFill>
                <a:schemeClr val="tx1">
                  <a:lumMod val="95000"/>
                  <a:lumOff val="5000"/>
                </a:schemeClr>
              </a:solidFill>
            </a:ln>
          </c:spPr>
          <c:marker>
            <c:symbol val="circle"/>
            <c:size val="9"/>
            <c:spPr>
              <a:solidFill>
                <a:schemeClr val="bg1">
                  <a:lumMod val="85000"/>
                </a:schemeClr>
              </a:solidFill>
            </c:spPr>
          </c:marker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GraySnapAnnual!$F$16:$F$45</c:f>
              <c:numCache>
                <c:formatCode>General</c:formatCode>
                <c:ptCount val="30"/>
                <c:pt idx="0">
                  <c:v>200.3</c:v>
                </c:pt>
                <c:pt idx="1">
                  <c:v>238.1</c:v>
                </c:pt>
                <c:pt idx="2">
                  <c:v>254.7</c:v>
                </c:pt>
                <c:pt idx="3">
                  <c:v>267</c:v>
                </c:pt>
                <c:pt idx="4">
                  <c:v>303.60000000000002</c:v>
                </c:pt>
                <c:pt idx="5">
                  <c:v>286.89999999999992</c:v>
                </c:pt>
                <c:pt idx="6">
                  <c:v>302.8</c:v>
                </c:pt>
                <c:pt idx="7">
                  <c:v>268.39999999999992</c:v>
                </c:pt>
                <c:pt idx="8">
                  <c:v>278.60000000000002</c:v>
                </c:pt>
                <c:pt idx="9">
                  <c:v>314.10000000000002</c:v>
                </c:pt>
                <c:pt idx="10">
                  <c:v>275.3</c:v>
                </c:pt>
                <c:pt idx="11">
                  <c:v>273.7</c:v>
                </c:pt>
                <c:pt idx="12">
                  <c:v>292.89999999999992</c:v>
                </c:pt>
                <c:pt idx="13">
                  <c:v>282.60000000000002</c:v>
                </c:pt>
                <c:pt idx="14">
                  <c:v>295</c:v>
                </c:pt>
                <c:pt idx="15">
                  <c:v>291.10000000000002</c:v>
                </c:pt>
                <c:pt idx="16">
                  <c:v>320.5</c:v>
                </c:pt>
                <c:pt idx="17">
                  <c:v>308.89999999999992</c:v>
                </c:pt>
                <c:pt idx="18">
                  <c:v>296.39999999999992</c:v>
                </c:pt>
                <c:pt idx="19">
                  <c:v>312</c:v>
                </c:pt>
                <c:pt idx="20">
                  <c:v>316.8</c:v>
                </c:pt>
                <c:pt idx="21">
                  <c:v>305.2</c:v>
                </c:pt>
                <c:pt idx="22">
                  <c:v>332.4</c:v>
                </c:pt>
                <c:pt idx="23">
                  <c:v>286.10000000000002</c:v>
                </c:pt>
                <c:pt idx="24">
                  <c:v>293.5</c:v>
                </c:pt>
                <c:pt idx="25">
                  <c:v>292.3</c:v>
                </c:pt>
                <c:pt idx="26">
                  <c:v>284.60000000000002</c:v>
                </c:pt>
                <c:pt idx="27">
                  <c:v>291.60000000000002</c:v>
                </c:pt>
                <c:pt idx="28">
                  <c:v>277.8</c:v>
                </c:pt>
                <c:pt idx="29">
                  <c:v>281.7</c:v>
                </c:pt>
              </c:numCache>
            </c:numRef>
          </c:yVal>
        </c:ser>
        <c:axId val="74613888"/>
        <c:axId val="74612096"/>
      </c:scatterChart>
      <c:valAx>
        <c:axId val="74608640"/>
        <c:scaling>
          <c:orientation val="minMax"/>
          <c:max val="2007"/>
          <c:min val="1981"/>
        </c:scaling>
        <c:axPos val="b"/>
        <c:numFmt formatCode="General" sourceLinked="1"/>
        <c:tickLblPos val="nextTo"/>
        <c:crossAx val="74610560"/>
        <c:crosses val="autoZero"/>
        <c:crossBetween val="midCat"/>
      </c:valAx>
      <c:valAx>
        <c:axId val="74610560"/>
        <c:scaling>
          <c:orientation val="minMax"/>
        </c:scaling>
        <c:axPos val="l"/>
        <c:majorGridlines/>
        <c:numFmt formatCode="General" sourceLinked="1"/>
        <c:tickLblPos val="nextTo"/>
        <c:crossAx val="74608640"/>
        <c:crosses val="autoZero"/>
        <c:crossBetween val="midCat"/>
      </c:valAx>
      <c:valAx>
        <c:axId val="74612096"/>
        <c:scaling>
          <c:orientation val="minMax"/>
        </c:scaling>
        <c:axPos val="r"/>
        <c:numFmt formatCode="General" sourceLinked="1"/>
        <c:tickLblPos val="nextTo"/>
        <c:crossAx val="74613888"/>
        <c:crosses val="max"/>
        <c:crossBetween val="midCat"/>
      </c:valAx>
      <c:valAx>
        <c:axId val="74613888"/>
        <c:scaling>
          <c:orientation val="minMax"/>
        </c:scaling>
        <c:delete val="1"/>
        <c:axPos val="b"/>
        <c:numFmt formatCode="General" sourceLinked="1"/>
        <c:tickLblPos val="none"/>
        <c:crossAx val="74612096"/>
        <c:crosses val="autoZero"/>
        <c:crossBetween val="midCat"/>
      </c:valAx>
    </c:plotArea>
    <c:legend>
      <c:legendPos val="t"/>
      <c:layout/>
      <c:txPr>
        <a:bodyPr/>
        <a:lstStyle/>
        <a:p>
          <a:pPr>
            <a:defRPr sz="24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5490507436570441"/>
          <c:y val="0.11176623755363925"/>
          <c:w val="0.78897662556331405"/>
          <c:h val="0.7305843019622541"/>
        </c:manualLayout>
      </c:layout>
      <c:scatterChart>
        <c:scatterStyle val="lineMarker"/>
        <c:ser>
          <c:idx val="0"/>
          <c:order val="0"/>
          <c:tx>
            <c:strRef>
              <c:f>GraySnapAnnual!$D$15</c:f>
              <c:strCache>
                <c:ptCount val="1"/>
                <c:pt idx="0">
                  <c:v>Weight (TYPE A + B1) (lbs)</c:v>
                </c:pt>
              </c:strCache>
            </c:strRef>
          </c:tx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GraySnapAnnual!$D$16:$D$45</c:f>
              <c:numCache>
                <c:formatCode>General</c:formatCode>
                <c:ptCount val="30"/>
                <c:pt idx="0">
                  <c:v>601005</c:v>
                </c:pt>
                <c:pt idx="1">
                  <c:v>139646</c:v>
                </c:pt>
                <c:pt idx="2">
                  <c:v>281695</c:v>
                </c:pt>
                <c:pt idx="3">
                  <c:v>219195</c:v>
                </c:pt>
                <c:pt idx="4">
                  <c:v>733362</c:v>
                </c:pt>
                <c:pt idx="5">
                  <c:v>172073</c:v>
                </c:pt>
                <c:pt idx="6">
                  <c:v>281331</c:v>
                </c:pt>
                <c:pt idx="7">
                  <c:v>342469</c:v>
                </c:pt>
                <c:pt idx="8">
                  <c:v>233564</c:v>
                </c:pt>
                <c:pt idx="9">
                  <c:v>244770</c:v>
                </c:pt>
                <c:pt idx="10">
                  <c:v>365840</c:v>
                </c:pt>
                <c:pt idx="11">
                  <c:v>369004</c:v>
                </c:pt>
                <c:pt idx="12">
                  <c:v>244605</c:v>
                </c:pt>
                <c:pt idx="13">
                  <c:v>281001</c:v>
                </c:pt>
                <c:pt idx="14">
                  <c:v>326761</c:v>
                </c:pt>
                <c:pt idx="15">
                  <c:v>238000</c:v>
                </c:pt>
                <c:pt idx="16">
                  <c:v>381559</c:v>
                </c:pt>
                <c:pt idx="17">
                  <c:v>282176</c:v>
                </c:pt>
                <c:pt idx="18">
                  <c:v>449725</c:v>
                </c:pt>
                <c:pt idx="19">
                  <c:v>673428</c:v>
                </c:pt>
                <c:pt idx="20">
                  <c:v>486198</c:v>
                </c:pt>
                <c:pt idx="21">
                  <c:v>581463</c:v>
                </c:pt>
                <c:pt idx="22">
                  <c:v>739231</c:v>
                </c:pt>
                <c:pt idx="23">
                  <c:v>350527</c:v>
                </c:pt>
                <c:pt idx="24">
                  <c:v>516798</c:v>
                </c:pt>
                <c:pt idx="25">
                  <c:v>616955</c:v>
                </c:pt>
                <c:pt idx="26">
                  <c:v>865321</c:v>
                </c:pt>
                <c:pt idx="27">
                  <c:v>553000</c:v>
                </c:pt>
                <c:pt idx="28">
                  <c:v>268902</c:v>
                </c:pt>
                <c:pt idx="29">
                  <c:v>190405</c:v>
                </c:pt>
              </c:numCache>
            </c:numRef>
          </c:yVal>
        </c:ser>
        <c:ser>
          <c:idx val="1"/>
          <c:order val="1"/>
          <c:tx>
            <c:strRef>
              <c:f>GraySnapAnnual!$G$15</c:f>
              <c:strCache>
                <c:ptCount val="1"/>
                <c:pt idx="0">
                  <c:v>ACL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GraySnapAnnual!$G$16:$G$45</c:f>
              <c:numCache>
                <c:formatCode>General</c:formatCode>
                <c:ptCount val="30"/>
                <c:pt idx="0">
                  <c:v>553664.85000000033</c:v>
                </c:pt>
                <c:pt idx="1">
                  <c:v>553664.85000000033</c:v>
                </c:pt>
                <c:pt idx="2">
                  <c:v>553664.85000000033</c:v>
                </c:pt>
                <c:pt idx="3">
                  <c:v>553664.85000000033</c:v>
                </c:pt>
                <c:pt idx="4">
                  <c:v>553664.85000000033</c:v>
                </c:pt>
                <c:pt idx="5">
                  <c:v>553664.85000000033</c:v>
                </c:pt>
                <c:pt idx="6">
                  <c:v>553664.85000000033</c:v>
                </c:pt>
                <c:pt idx="7">
                  <c:v>553664.85000000033</c:v>
                </c:pt>
                <c:pt idx="8">
                  <c:v>553664.85000000033</c:v>
                </c:pt>
                <c:pt idx="9">
                  <c:v>553664.85000000033</c:v>
                </c:pt>
                <c:pt idx="10">
                  <c:v>553664.85000000033</c:v>
                </c:pt>
                <c:pt idx="11">
                  <c:v>553664.85000000033</c:v>
                </c:pt>
                <c:pt idx="12">
                  <c:v>553664.85000000033</c:v>
                </c:pt>
                <c:pt idx="13">
                  <c:v>553664.85000000033</c:v>
                </c:pt>
                <c:pt idx="14">
                  <c:v>553664.85000000033</c:v>
                </c:pt>
                <c:pt idx="15">
                  <c:v>553664.85000000033</c:v>
                </c:pt>
                <c:pt idx="16">
                  <c:v>553664.85000000033</c:v>
                </c:pt>
                <c:pt idx="17">
                  <c:v>553664.85000000033</c:v>
                </c:pt>
                <c:pt idx="18">
                  <c:v>553664.85000000033</c:v>
                </c:pt>
                <c:pt idx="19">
                  <c:v>553664.85000000033</c:v>
                </c:pt>
                <c:pt idx="20">
                  <c:v>553664.85000000033</c:v>
                </c:pt>
                <c:pt idx="21">
                  <c:v>553664.85000000033</c:v>
                </c:pt>
                <c:pt idx="22">
                  <c:v>553664.85000000033</c:v>
                </c:pt>
                <c:pt idx="23">
                  <c:v>553664.85000000033</c:v>
                </c:pt>
                <c:pt idx="24">
                  <c:v>553664.85000000033</c:v>
                </c:pt>
                <c:pt idx="25">
                  <c:v>553664.85000000033</c:v>
                </c:pt>
                <c:pt idx="26">
                  <c:v>553664.85000000033</c:v>
                </c:pt>
                <c:pt idx="27">
                  <c:v>553664.85000000033</c:v>
                </c:pt>
                <c:pt idx="28">
                  <c:v>553664.85000000033</c:v>
                </c:pt>
                <c:pt idx="29">
                  <c:v>553664.85000000033</c:v>
                </c:pt>
              </c:numCache>
            </c:numRef>
          </c:yVal>
        </c:ser>
        <c:ser>
          <c:idx val="2"/>
          <c:order val="2"/>
          <c:tx>
            <c:strRef>
              <c:f>GraySnapAnnual!$H$15</c:f>
              <c:strCache>
                <c:ptCount val="1"/>
                <c:pt idx="0">
                  <c:v>LWR95</c:v>
                </c:pt>
              </c:strCache>
            </c:strRef>
          </c:tx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GraySnapAnnual!$H$16:$H$45</c:f>
              <c:numCache>
                <c:formatCode>General</c:formatCode>
                <c:ptCount val="30"/>
                <c:pt idx="0">
                  <c:v>83939.363324999984</c:v>
                </c:pt>
                <c:pt idx="1">
                  <c:v>94391.619009999995</c:v>
                </c:pt>
                <c:pt idx="2">
                  <c:v>172798.7553750001</c:v>
                </c:pt>
                <c:pt idx="3">
                  <c:v>145998.1176750001</c:v>
                </c:pt>
                <c:pt idx="4">
                  <c:v>372654.23349000025</c:v>
                </c:pt>
                <c:pt idx="5">
                  <c:v>114894.86282999997</c:v>
                </c:pt>
                <c:pt idx="6">
                  <c:v>178128.94261500001</c:v>
                </c:pt>
                <c:pt idx="7">
                  <c:v>257401.4127450001</c:v>
                </c:pt>
                <c:pt idx="8">
                  <c:v>174779.44465999998</c:v>
                </c:pt>
                <c:pt idx="9">
                  <c:v>166253.90325</c:v>
                </c:pt>
                <c:pt idx="10">
                  <c:v>271356.33240000001</c:v>
                </c:pt>
                <c:pt idx="11">
                  <c:v>296162.61040000001</c:v>
                </c:pt>
                <c:pt idx="12">
                  <c:v>192296.22075000001</c:v>
                </c:pt>
                <c:pt idx="13">
                  <c:v>234314.08885500001</c:v>
                </c:pt>
                <c:pt idx="14">
                  <c:v>249895.37616499991</c:v>
                </c:pt>
                <c:pt idx="15">
                  <c:v>181622.56</c:v>
                </c:pt>
                <c:pt idx="16">
                  <c:v>259792.07633000001</c:v>
                </c:pt>
                <c:pt idx="17">
                  <c:v>227866.99615999998</c:v>
                </c:pt>
                <c:pt idx="18">
                  <c:v>386102.40425000002</c:v>
                </c:pt>
                <c:pt idx="19">
                  <c:v>553786.78151999938</c:v>
                </c:pt>
                <c:pt idx="20">
                  <c:v>380624.96628000017</c:v>
                </c:pt>
                <c:pt idx="21">
                  <c:v>452334.60427499999</c:v>
                </c:pt>
                <c:pt idx="22">
                  <c:v>508184.35094999999</c:v>
                </c:pt>
                <c:pt idx="23">
                  <c:v>280179.73637000017</c:v>
                </c:pt>
                <c:pt idx="24">
                  <c:v>441986.32152</c:v>
                </c:pt>
                <c:pt idx="25">
                  <c:v>515465.90249999997</c:v>
                </c:pt>
                <c:pt idx="26">
                  <c:v>727246.05463499995</c:v>
                </c:pt>
                <c:pt idx="27">
                  <c:v>436560.32</c:v>
                </c:pt>
                <c:pt idx="28">
                  <c:v>227764.02752999999</c:v>
                </c:pt>
                <c:pt idx="29">
                  <c:v>139663.97155000002</c:v>
                </c:pt>
              </c:numCache>
            </c:numRef>
          </c:yVal>
        </c:ser>
        <c:ser>
          <c:idx val="3"/>
          <c:order val="3"/>
          <c:tx>
            <c:strRef>
              <c:f>GraySnapAnnual!$J$15</c:f>
              <c:strCache>
                <c:ptCount val="1"/>
                <c:pt idx="0">
                  <c:v>OFL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GraySnapAnnual!$J$16:$J$45</c:f>
              <c:numCache>
                <c:formatCode>General</c:formatCode>
                <c:ptCount val="30"/>
                <c:pt idx="0">
                  <c:v>758445</c:v>
                </c:pt>
                <c:pt idx="1">
                  <c:v>758445</c:v>
                </c:pt>
                <c:pt idx="2">
                  <c:v>758445</c:v>
                </c:pt>
                <c:pt idx="3">
                  <c:v>758445</c:v>
                </c:pt>
                <c:pt idx="4">
                  <c:v>758445</c:v>
                </c:pt>
                <c:pt idx="5">
                  <c:v>758445</c:v>
                </c:pt>
                <c:pt idx="6">
                  <c:v>758445</c:v>
                </c:pt>
                <c:pt idx="7">
                  <c:v>758445</c:v>
                </c:pt>
                <c:pt idx="8">
                  <c:v>758445</c:v>
                </c:pt>
                <c:pt idx="9">
                  <c:v>758445</c:v>
                </c:pt>
                <c:pt idx="10">
                  <c:v>758445</c:v>
                </c:pt>
                <c:pt idx="11">
                  <c:v>758445</c:v>
                </c:pt>
                <c:pt idx="12">
                  <c:v>758445</c:v>
                </c:pt>
                <c:pt idx="13">
                  <c:v>758445</c:v>
                </c:pt>
                <c:pt idx="14">
                  <c:v>758445</c:v>
                </c:pt>
                <c:pt idx="15">
                  <c:v>758445</c:v>
                </c:pt>
                <c:pt idx="16">
                  <c:v>758445</c:v>
                </c:pt>
                <c:pt idx="17">
                  <c:v>758445</c:v>
                </c:pt>
                <c:pt idx="18">
                  <c:v>758445</c:v>
                </c:pt>
                <c:pt idx="19">
                  <c:v>758445</c:v>
                </c:pt>
                <c:pt idx="20">
                  <c:v>758445</c:v>
                </c:pt>
                <c:pt idx="21">
                  <c:v>758445</c:v>
                </c:pt>
                <c:pt idx="22">
                  <c:v>758445</c:v>
                </c:pt>
                <c:pt idx="23">
                  <c:v>758445</c:v>
                </c:pt>
                <c:pt idx="24">
                  <c:v>758445</c:v>
                </c:pt>
                <c:pt idx="25">
                  <c:v>758445</c:v>
                </c:pt>
                <c:pt idx="26">
                  <c:v>758445</c:v>
                </c:pt>
                <c:pt idx="27">
                  <c:v>758445</c:v>
                </c:pt>
                <c:pt idx="28">
                  <c:v>758445</c:v>
                </c:pt>
                <c:pt idx="29">
                  <c:v>758445</c:v>
                </c:pt>
              </c:numCache>
            </c:numRef>
          </c:yVal>
        </c:ser>
        <c:ser>
          <c:idx val="4"/>
          <c:order val="4"/>
          <c:tx>
            <c:strRef>
              <c:f>GraySnapAnnual!$I$15</c:f>
              <c:strCache>
                <c:ptCount val="1"/>
                <c:pt idx="0">
                  <c:v>3 yr move</c:v>
                </c:pt>
              </c:strCache>
            </c:strRef>
          </c:tx>
          <c:xVal>
            <c:numRef>
              <c:f>GraySnapAnnual!$A$16:$A$45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GraySnapAnnual!$I$16:$I$45</c:f>
              <c:numCache>
                <c:formatCode>General</c:formatCode>
                <c:ptCount val="30"/>
                <c:pt idx="2">
                  <c:v>340782</c:v>
                </c:pt>
                <c:pt idx="3">
                  <c:v>213512</c:v>
                </c:pt>
                <c:pt idx="4">
                  <c:v>411417.33333333355</c:v>
                </c:pt>
                <c:pt idx="5">
                  <c:v>374876.66666666669</c:v>
                </c:pt>
                <c:pt idx="6">
                  <c:v>395588.66666666669</c:v>
                </c:pt>
                <c:pt idx="7">
                  <c:v>265291</c:v>
                </c:pt>
                <c:pt idx="8">
                  <c:v>285788</c:v>
                </c:pt>
                <c:pt idx="9">
                  <c:v>273601</c:v>
                </c:pt>
                <c:pt idx="10">
                  <c:v>281391.33333333355</c:v>
                </c:pt>
                <c:pt idx="11">
                  <c:v>326538</c:v>
                </c:pt>
                <c:pt idx="12">
                  <c:v>326483</c:v>
                </c:pt>
                <c:pt idx="13">
                  <c:v>298203.33333333355</c:v>
                </c:pt>
                <c:pt idx="14">
                  <c:v>284122.33333333355</c:v>
                </c:pt>
                <c:pt idx="15">
                  <c:v>281920.66666666669</c:v>
                </c:pt>
                <c:pt idx="16">
                  <c:v>315440</c:v>
                </c:pt>
                <c:pt idx="17">
                  <c:v>300578.33333333355</c:v>
                </c:pt>
                <c:pt idx="18">
                  <c:v>371153.33333333355</c:v>
                </c:pt>
                <c:pt idx="19">
                  <c:v>468443</c:v>
                </c:pt>
                <c:pt idx="20">
                  <c:v>536450.33333333384</c:v>
                </c:pt>
                <c:pt idx="21">
                  <c:v>580363</c:v>
                </c:pt>
                <c:pt idx="22">
                  <c:v>602297.33333333384</c:v>
                </c:pt>
                <c:pt idx="23">
                  <c:v>557073.66666666709</c:v>
                </c:pt>
                <c:pt idx="24">
                  <c:v>535518.66666666709</c:v>
                </c:pt>
                <c:pt idx="25">
                  <c:v>494760</c:v>
                </c:pt>
                <c:pt idx="26">
                  <c:v>666358</c:v>
                </c:pt>
                <c:pt idx="27">
                  <c:v>678425.33333333384</c:v>
                </c:pt>
                <c:pt idx="28">
                  <c:v>562407.66666666709</c:v>
                </c:pt>
                <c:pt idx="29">
                  <c:v>337435.66666666669</c:v>
                </c:pt>
              </c:numCache>
            </c:numRef>
          </c:yVal>
        </c:ser>
        <c:axId val="74534912"/>
        <c:axId val="74536448"/>
      </c:scatterChart>
      <c:valAx>
        <c:axId val="74534912"/>
        <c:scaling>
          <c:orientation val="minMax"/>
          <c:max val="2010"/>
          <c:min val="1981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536448"/>
        <c:crosses val="autoZero"/>
        <c:crossBetween val="midCat"/>
      </c:valAx>
      <c:valAx>
        <c:axId val="745364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4534912"/>
        <c:crosses val="autoZero"/>
        <c:crossBetween val="midCat"/>
      </c:valAx>
    </c:plotArea>
    <c:legend>
      <c:legendPos val="t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tx>
            <c:strRef>
              <c:f>Wahoo!$E$16</c:f>
              <c:strCache>
                <c:ptCount val="1"/>
                <c:pt idx="0">
                  <c:v>Base Catch</c:v>
                </c:pt>
              </c:strCache>
            </c:strRef>
          </c:tx>
          <c:xVal>
            <c:numRef>
              <c:f>Wahoo!$A$17:$A$46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Wahoo!$E$17:$E$46</c:f>
              <c:numCache>
                <c:formatCode>_(* #,##0_);_(* \(#,##0\);_(* "-"??_);_(@_)</c:formatCode>
                <c:ptCount val="30"/>
                <c:pt idx="0">
                  <c:v>93371</c:v>
                </c:pt>
                <c:pt idx="1">
                  <c:v>168332</c:v>
                </c:pt>
                <c:pt idx="2">
                  <c:v>613505</c:v>
                </c:pt>
                <c:pt idx="3">
                  <c:v>335112</c:v>
                </c:pt>
                <c:pt idx="4">
                  <c:v>307681</c:v>
                </c:pt>
                <c:pt idx="5">
                  <c:v>1740329.9397155398</c:v>
                </c:pt>
                <c:pt idx="6">
                  <c:v>822576.78865659994</c:v>
                </c:pt>
                <c:pt idx="7">
                  <c:v>807476.06277224002</c:v>
                </c:pt>
                <c:pt idx="8">
                  <c:v>750922.61021700001</c:v>
                </c:pt>
                <c:pt idx="9">
                  <c:v>307160.92606752005</c:v>
                </c:pt>
                <c:pt idx="10">
                  <c:v>552203.32060986001</c:v>
                </c:pt>
                <c:pt idx="11">
                  <c:v>688591.38072839996</c:v>
                </c:pt>
                <c:pt idx="12">
                  <c:v>686138.74776220007</c:v>
                </c:pt>
                <c:pt idx="13">
                  <c:v>904793.4631341002</c:v>
                </c:pt>
                <c:pt idx="14">
                  <c:v>1109906.9204036002</c:v>
                </c:pt>
                <c:pt idx="15">
                  <c:v>909613.37600159994</c:v>
                </c:pt>
                <c:pt idx="16">
                  <c:v>1055913.9360730001</c:v>
                </c:pt>
                <c:pt idx="17">
                  <c:v>993005.35256979999</c:v>
                </c:pt>
                <c:pt idx="18">
                  <c:v>1342510.62321148</c:v>
                </c:pt>
                <c:pt idx="19">
                  <c:v>1078362.0372344803</c:v>
                </c:pt>
                <c:pt idx="20">
                  <c:v>1159384.1506086001</c:v>
                </c:pt>
                <c:pt idx="21">
                  <c:v>1400719.6248063403</c:v>
                </c:pt>
                <c:pt idx="22">
                  <c:v>1198609.4837400601</c:v>
                </c:pt>
                <c:pt idx="23">
                  <c:v>1049173.1429991804</c:v>
                </c:pt>
                <c:pt idx="24">
                  <c:v>810055.36071952002</c:v>
                </c:pt>
                <c:pt idx="25">
                  <c:v>765652.81186658016</c:v>
                </c:pt>
                <c:pt idx="26">
                  <c:v>1917115.8962523399</c:v>
                </c:pt>
                <c:pt idx="27">
                  <c:v>638235.54375166004</c:v>
                </c:pt>
                <c:pt idx="28">
                  <c:v>792687.87263752008</c:v>
                </c:pt>
                <c:pt idx="29">
                  <c:v>574303.20819458982</c:v>
                </c:pt>
              </c:numCache>
            </c:numRef>
          </c:yVal>
        </c:ser>
        <c:ser>
          <c:idx val="1"/>
          <c:order val="1"/>
          <c:tx>
            <c:strRef>
              <c:f>Wahoo!$G$16</c:f>
              <c:strCache>
                <c:ptCount val="1"/>
                <c:pt idx="0">
                  <c:v>CI AdjCatch</c:v>
                </c:pt>
              </c:strCache>
            </c:strRef>
          </c:tx>
          <c:xVal>
            <c:numRef>
              <c:f>Wahoo!$A$17:$A$46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Wahoo!$G$17:$G$46</c:f>
              <c:numCache>
                <c:formatCode>_(* #,##0_);_(* \(#,##0\);_(* "-"??_);_(@_)</c:formatCode>
                <c:ptCount val="30"/>
                <c:pt idx="0">
                  <c:v>93371</c:v>
                </c:pt>
                <c:pt idx="1">
                  <c:v>83044.908879999988</c:v>
                </c:pt>
                <c:pt idx="2">
                  <c:v>285509.88937499997</c:v>
                </c:pt>
                <c:pt idx="3">
                  <c:v>13727.863080000037</c:v>
                </c:pt>
                <c:pt idx="4">
                  <c:v>38417.049659999968</c:v>
                </c:pt>
                <c:pt idx="5">
                  <c:v>1203345.3944855398</c:v>
                </c:pt>
                <c:pt idx="6">
                  <c:v>617676.94413659989</c:v>
                </c:pt>
                <c:pt idx="7">
                  <c:v>599649.54282224004</c:v>
                </c:pt>
                <c:pt idx="8">
                  <c:v>434584.25746700005</c:v>
                </c:pt>
                <c:pt idx="9">
                  <c:v>229070.74942751997</c:v>
                </c:pt>
                <c:pt idx="10">
                  <c:v>366313.35435486003</c:v>
                </c:pt>
                <c:pt idx="11">
                  <c:v>560442.09722839983</c:v>
                </c:pt>
                <c:pt idx="12">
                  <c:v>554818.44711220008</c:v>
                </c:pt>
                <c:pt idx="13">
                  <c:v>802142.6995340999</c:v>
                </c:pt>
                <c:pt idx="14">
                  <c:v>980474.9777636003</c:v>
                </c:pt>
                <c:pt idx="15">
                  <c:v>740805.28550159989</c:v>
                </c:pt>
                <c:pt idx="16">
                  <c:v>956034.96457300021</c:v>
                </c:pt>
                <c:pt idx="17">
                  <c:v>876969.37859979982</c:v>
                </c:pt>
                <c:pt idx="18">
                  <c:v>1208993.5895614803</c:v>
                </c:pt>
                <c:pt idx="19">
                  <c:v>909839.57795448031</c:v>
                </c:pt>
                <c:pt idx="20">
                  <c:v>856864.51178859989</c:v>
                </c:pt>
                <c:pt idx="21">
                  <c:v>1223709.4869913403</c:v>
                </c:pt>
                <c:pt idx="22">
                  <c:v>831104.83220505994</c:v>
                </c:pt>
                <c:pt idx="23">
                  <c:v>710434.87459917972</c:v>
                </c:pt>
                <c:pt idx="24">
                  <c:v>588992.07848952</c:v>
                </c:pt>
                <c:pt idx="25">
                  <c:v>620964.54538158001</c:v>
                </c:pt>
                <c:pt idx="26">
                  <c:v>1314723.3446523398</c:v>
                </c:pt>
                <c:pt idx="27">
                  <c:v>470655.33389166009</c:v>
                </c:pt>
                <c:pt idx="28">
                  <c:v>551620.77846751991</c:v>
                </c:pt>
                <c:pt idx="29">
                  <c:v>448265.67041458999</c:v>
                </c:pt>
              </c:numCache>
            </c:numRef>
          </c:yVal>
        </c:ser>
        <c:ser>
          <c:idx val="2"/>
          <c:order val="2"/>
          <c:tx>
            <c:strRef>
              <c:f>Wahoo!$H$16</c:f>
              <c:strCache>
                <c:ptCount val="1"/>
                <c:pt idx="0">
                  <c:v>3 yr move</c:v>
                </c:pt>
              </c:strCache>
            </c:strRef>
          </c:tx>
          <c:xVal>
            <c:numRef>
              <c:f>Wahoo!$A$17:$A$46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Wahoo!$H$17:$H$46</c:f>
              <c:numCache>
                <c:formatCode>General</c:formatCode>
                <c:ptCount val="30"/>
                <c:pt idx="2" formatCode="_(* #,##0_);_(* \(#,##0\);_(* &quot;-&quot;??_);_(@_)">
                  <c:v>291736</c:v>
                </c:pt>
                <c:pt idx="3" formatCode="_(* #,##0_);_(* \(#,##0\);_(* &quot;-&quot;??_);_(@_)">
                  <c:v>372316.33333333337</c:v>
                </c:pt>
                <c:pt idx="4" formatCode="_(* #,##0_);_(* \(#,##0\);_(* &quot;-&quot;??_);_(@_)">
                  <c:v>418766</c:v>
                </c:pt>
                <c:pt idx="5" formatCode="_(* #,##0_);_(* \(#,##0\);_(* &quot;-&quot;??_);_(@_)">
                  <c:v>794374.31323851331</c:v>
                </c:pt>
                <c:pt idx="6" formatCode="_(* #,##0_);_(* \(#,##0\);_(* &quot;-&quot;??_);_(@_)">
                  <c:v>956862.57612404658</c:v>
                </c:pt>
                <c:pt idx="7" formatCode="_(* #,##0_);_(* \(#,##0\);_(* &quot;-&quot;??_);_(@_)">
                  <c:v>1123460.9303814599</c:v>
                </c:pt>
                <c:pt idx="8" formatCode="_(* #,##0_);_(* \(#,##0\);_(* &quot;-&quot;??_);_(@_)">
                  <c:v>793658.48721527983</c:v>
                </c:pt>
                <c:pt idx="9" formatCode="_(* #,##0_);_(* \(#,##0\);_(* &quot;-&quot;??_);_(@_)">
                  <c:v>621853.19968558662</c:v>
                </c:pt>
                <c:pt idx="10" formatCode="_(* #,##0_);_(* \(#,##0\);_(* &quot;-&quot;??_);_(@_)">
                  <c:v>536762.2856314599</c:v>
                </c:pt>
                <c:pt idx="11" formatCode="_(* #,##0_);_(* \(#,##0\);_(* &quot;-&quot;??_);_(@_)">
                  <c:v>515985.20913525997</c:v>
                </c:pt>
                <c:pt idx="12" formatCode="_(* #,##0_);_(* \(#,##0\);_(* &quot;-&quot;??_);_(@_)">
                  <c:v>642311.14970015327</c:v>
                </c:pt>
                <c:pt idx="13" formatCode="_(* #,##0_);_(* \(#,##0\);_(* &quot;-&quot;??_);_(@_)">
                  <c:v>759841.19720823329</c:v>
                </c:pt>
                <c:pt idx="14" formatCode="_(* #,##0_);_(* \(#,##0\);_(* &quot;-&quot;??_);_(@_)">
                  <c:v>900279.71043330012</c:v>
                </c:pt>
                <c:pt idx="15" formatCode="_(* #,##0_);_(* \(#,##0\);_(* &quot;-&quot;??_);_(@_)">
                  <c:v>974771.2531797667</c:v>
                </c:pt>
                <c:pt idx="16" formatCode="_(* #,##0_);_(* \(#,##0\);_(* &quot;-&quot;??_);_(@_)">
                  <c:v>1025144.7441594</c:v>
                </c:pt>
                <c:pt idx="17" formatCode="_(* #,##0_);_(* \(#,##0\);_(* &quot;-&quot;??_);_(@_)">
                  <c:v>986177.55488146679</c:v>
                </c:pt>
                <c:pt idx="18" formatCode="_(* #,##0_);_(* \(#,##0\);_(* &quot;-&quot;??_);_(@_)">
                  <c:v>1130476.6372847599</c:v>
                </c:pt>
                <c:pt idx="19" formatCode="_(* #,##0_);_(* \(#,##0\);_(* &quot;-&quot;??_);_(@_)">
                  <c:v>1137959.33767192</c:v>
                </c:pt>
                <c:pt idx="20" formatCode="_(* #,##0_);_(* \(#,##0\);_(* &quot;-&quot;??_);_(@_)">
                  <c:v>1193418.9370181868</c:v>
                </c:pt>
                <c:pt idx="21" formatCode="_(* #,##0_);_(* \(#,##0\);_(* &quot;-&quot;??_);_(@_)">
                  <c:v>1212821.9375498071</c:v>
                </c:pt>
                <c:pt idx="22" formatCode="_(* #,##0_);_(* \(#,##0\);_(* &quot;-&quot;??_);_(@_)">
                  <c:v>1252904.4197183333</c:v>
                </c:pt>
                <c:pt idx="23" formatCode="_(* #,##0_);_(* \(#,##0\);_(* &quot;-&quot;??_);_(@_)">
                  <c:v>1216167.4171818602</c:v>
                </c:pt>
                <c:pt idx="24" formatCode="_(* #,##0_);_(* \(#,##0\);_(* &quot;-&quot;??_);_(@_)">
                  <c:v>1019279.3291529203</c:v>
                </c:pt>
                <c:pt idx="25" formatCode="_(* #,##0_);_(* \(#,##0\);_(* &quot;-&quot;??_);_(@_)">
                  <c:v>874960.43852842692</c:v>
                </c:pt>
                <c:pt idx="26" formatCode="_(* #,##0_);_(* \(#,##0\);_(* &quot;-&quot;??_);_(@_)">
                  <c:v>1164274.6896128135</c:v>
                </c:pt>
                <c:pt idx="27" formatCode="_(* #,##0_);_(* \(#,##0\);_(* &quot;-&quot;??_);_(@_)">
                  <c:v>1107001.417290193</c:v>
                </c:pt>
                <c:pt idx="28" formatCode="_(* #,##0_);_(* \(#,##0\);_(* &quot;-&quot;??_);_(@_)">
                  <c:v>1116013.1042138401</c:v>
                </c:pt>
                <c:pt idx="29" formatCode="_(* #,##0_);_(* \(#,##0\);_(* &quot;-&quot;??_);_(@_)">
                  <c:v>668408.87486125657</c:v>
                </c:pt>
              </c:numCache>
            </c:numRef>
          </c:yVal>
        </c:ser>
        <c:ser>
          <c:idx val="3"/>
          <c:order val="3"/>
          <c:tx>
            <c:strRef>
              <c:f>Wahoo!$I$16</c:f>
              <c:strCache>
                <c:ptCount val="1"/>
                <c:pt idx="0">
                  <c:v>REC ACL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Wahoo!$A$17:$A$46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Wahoo!$I$17:$I$46</c:f>
              <c:numCache>
                <c:formatCode>_(* #,##0_);_(* \(#,##0\);_(* "-"??_);_(@_)</c:formatCode>
                <c:ptCount val="30"/>
                <c:pt idx="0">
                  <c:v>889243.7</c:v>
                </c:pt>
                <c:pt idx="1">
                  <c:v>889243.7</c:v>
                </c:pt>
                <c:pt idx="2">
                  <c:v>889243.7</c:v>
                </c:pt>
                <c:pt idx="3">
                  <c:v>889243.7</c:v>
                </c:pt>
                <c:pt idx="4">
                  <c:v>889243.7</c:v>
                </c:pt>
                <c:pt idx="5">
                  <c:v>889243.7</c:v>
                </c:pt>
                <c:pt idx="6">
                  <c:v>889243.7</c:v>
                </c:pt>
                <c:pt idx="7">
                  <c:v>889243.7</c:v>
                </c:pt>
                <c:pt idx="8">
                  <c:v>889243.7</c:v>
                </c:pt>
                <c:pt idx="9">
                  <c:v>889243.7</c:v>
                </c:pt>
                <c:pt idx="10">
                  <c:v>889243.7</c:v>
                </c:pt>
                <c:pt idx="11">
                  <c:v>889243.7</c:v>
                </c:pt>
                <c:pt idx="12">
                  <c:v>889243.7</c:v>
                </c:pt>
                <c:pt idx="13">
                  <c:v>889243.7</c:v>
                </c:pt>
                <c:pt idx="14">
                  <c:v>889243.7</c:v>
                </c:pt>
                <c:pt idx="15">
                  <c:v>889243.7</c:v>
                </c:pt>
                <c:pt idx="16">
                  <c:v>889243.7</c:v>
                </c:pt>
                <c:pt idx="17">
                  <c:v>889243.7</c:v>
                </c:pt>
                <c:pt idx="18">
                  <c:v>889243.7</c:v>
                </c:pt>
                <c:pt idx="19">
                  <c:v>889243.7</c:v>
                </c:pt>
                <c:pt idx="20">
                  <c:v>889243.7</c:v>
                </c:pt>
                <c:pt idx="21">
                  <c:v>889243.7</c:v>
                </c:pt>
                <c:pt idx="22">
                  <c:v>889243.7</c:v>
                </c:pt>
                <c:pt idx="23">
                  <c:v>889243.7</c:v>
                </c:pt>
                <c:pt idx="24">
                  <c:v>889243.7</c:v>
                </c:pt>
                <c:pt idx="25">
                  <c:v>889243.7</c:v>
                </c:pt>
                <c:pt idx="26">
                  <c:v>889243.7</c:v>
                </c:pt>
                <c:pt idx="27">
                  <c:v>889243.7</c:v>
                </c:pt>
                <c:pt idx="28">
                  <c:v>889243.7</c:v>
                </c:pt>
                <c:pt idx="29">
                  <c:v>889243.7</c:v>
                </c:pt>
              </c:numCache>
            </c:numRef>
          </c:yVal>
        </c:ser>
        <c:ser>
          <c:idx val="4"/>
          <c:order val="4"/>
          <c:tx>
            <c:strRef>
              <c:f>Wahoo!$J$16</c:f>
              <c:strCache>
                <c:ptCount val="1"/>
                <c:pt idx="0">
                  <c:v>OFL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Wahoo!$A$17:$A$46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Wahoo!$J$17:$J$46</c:f>
              <c:numCache>
                <c:formatCode>_(* #,##0_);_(* \(#,##0\);_(* "-"??_);_(@_)</c:formatCode>
                <c:ptCount val="30"/>
                <c:pt idx="0">
                  <c:v>1101231</c:v>
                </c:pt>
                <c:pt idx="1">
                  <c:v>1101231</c:v>
                </c:pt>
                <c:pt idx="2">
                  <c:v>1101231</c:v>
                </c:pt>
                <c:pt idx="3">
                  <c:v>1101231</c:v>
                </c:pt>
                <c:pt idx="4">
                  <c:v>1101231</c:v>
                </c:pt>
                <c:pt idx="5">
                  <c:v>1101231</c:v>
                </c:pt>
                <c:pt idx="6">
                  <c:v>1101231</c:v>
                </c:pt>
                <c:pt idx="7">
                  <c:v>1101231</c:v>
                </c:pt>
                <c:pt idx="8">
                  <c:v>1101231</c:v>
                </c:pt>
                <c:pt idx="9">
                  <c:v>1101231</c:v>
                </c:pt>
                <c:pt idx="10">
                  <c:v>1101231</c:v>
                </c:pt>
                <c:pt idx="11">
                  <c:v>1101231</c:v>
                </c:pt>
                <c:pt idx="12">
                  <c:v>1101231</c:v>
                </c:pt>
                <c:pt idx="13">
                  <c:v>1101231</c:v>
                </c:pt>
                <c:pt idx="14">
                  <c:v>1101231</c:v>
                </c:pt>
                <c:pt idx="15">
                  <c:v>1101231</c:v>
                </c:pt>
                <c:pt idx="16">
                  <c:v>1101231</c:v>
                </c:pt>
                <c:pt idx="17">
                  <c:v>1101231</c:v>
                </c:pt>
                <c:pt idx="18">
                  <c:v>1101231</c:v>
                </c:pt>
                <c:pt idx="19">
                  <c:v>1101231</c:v>
                </c:pt>
                <c:pt idx="20">
                  <c:v>1101231</c:v>
                </c:pt>
                <c:pt idx="21">
                  <c:v>1101231</c:v>
                </c:pt>
                <c:pt idx="22">
                  <c:v>1101231</c:v>
                </c:pt>
                <c:pt idx="23">
                  <c:v>1101231</c:v>
                </c:pt>
                <c:pt idx="24">
                  <c:v>1101231</c:v>
                </c:pt>
                <c:pt idx="25">
                  <c:v>1101231</c:v>
                </c:pt>
                <c:pt idx="26">
                  <c:v>1101231</c:v>
                </c:pt>
                <c:pt idx="27">
                  <c:v>1101231</c:v>
                </c:pt>
                <c:pt idx="28">
                  <c:v>1101231</c:v>
                </c:pt>
                <c:pt idx="29">
                  <c:v>1101231</c:v>
                </c:pt>
              </c:numCache>
            </c:numRef>
          </c:yVal>
        </c:ser>
        <c:axId val="74674560"/>
        <c:axId val="74676096"/>
      </c:scatterChart>
      <c:valAx>
        <c:axId val="74674560"/>
        <c:scaling>
          <c:orientation val="minMax"/>
          <c:max val="2010"/>
          <c:min val="1986"/>
        </c:scaling>
        <c:axPos val="b"/>
        <c:numFmt formatCode="General" sourceLinked="1"/>
        <c:tickLblPos val="nextTo"/>
        <c:crossAx val="74676096"/>
        <c:crosses val="autoZero"/>
        <c:crossBetween val="midCat"/>
      </c:valAx>
      <c:valAx>
        <c:axId val="74676096"/>
        <c:scaling>
          <c:orientation val="minMax"/>
          <c:max val="2000000"/>
          <c:min val="0"/>
        </c:scaling>
        <c:axPos val="l"/>
        <c:numFmt formatCode="_(* #,##0_);_(* \(#,##0\);_(* &quot;-&quot;??_);_(@_)" sourceLinked="1"/>
        <c:tickLblPos val="nextTo"/>
        <c:crossAx val="74674560"/>
        <c:crosses val="autoZero"/>
        <c:crossBetween val="midCat"/>
      </c:valAx>
    </c:plotArea>
    <c:legend>
      <c:legendPos val="b"/>
      <c:layout/>
    </c:legend>
    <c:plotVisOnly val="1"/>
  </c:chart>
  <c:txPr>
    <a:bodyPr/>
    <a:lstStyle/>
    <a:p>
      <a:pPr>
        <a:defRPr sz="1600"/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Wahoo 1999</a:t>
            </a:r>
          </a:p>
        </c:rich>
      </c:tx>
      <c:layout/>
      <c:overlay val="1"/>
    </c:title>
    <c:plotArea>
      <c:layout/>
      <c:barChart>
        <c:barDir val="col"/>
        <c:grouping val="clustered"/>
        <c:ser>
          <c:idx val="0"/>
          <c:order val="0"/>
          <c:cat>
            <c:strRef>
              <c:f>Wahoo!$G$50:$K$50</c:f>
              <c:strCache>
                <c:ptCount val="5"/>
                <c:pt idx="0">
                  <c:v>ACL</c:v>
                </c:pt>
                <c:pt idx="1">
                  <c:v>Point</c:v>
                </c:pt>
                <c:pt idx="2">
                  <c:v>3yr</c:v>
                </c:pt>
                <c:pt idx="3">
                  <c:v>CI</c:v>
                </c:pt>
                <c:pt idx="4">
                  <c:v>ModMean</c:v>
                </c:pt>
              </c:strCache>
            </c:strRef>
          </c:cat>
          <c:val>
            <c:numRef>
              <c:f>Wahoo!$G$51:$K$51</c:f>
              <c:numCache>
                <c:formatCode>_(* #,##0_);_(* \(#,##0\);_(* "-"??_);_(@_)</c:formatCode>
                <c:ptCount val="5"/>
                <c:pt idx="0">
                  <c:v>1101231</c:v>
                </c:pt>
                <c:pt idx="1">
                  <c:v>1342510.6232114797</c:v>
                </c:pt>
                <c:pt idx="2">
                  <c:v>1130476.6372847599</c:v>
                </c:pt>
                <c:pt idx="3">
                  <c:v>1208993.5895614799</c:v>
                </c:pt>
                <c:pt idx="4" formatCode="General">
                  <c:v>1052942.0696821334</c:v>
                </c:pt>
              </c:numCache>
            </c:numRef>
          </c:val>
        </c:ser>
        <c:axId val="72905088"/>
        <c:axId val="72919296"/>
      </c:barChart>
      <c:catAx>
        <c:axId val="72905088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72919296"/>
        <c:crosses val="autoZero"/>
        <c:auto val="1"/>
        <c:lblAlgn val="ctr"/>
        <c:lblOffset val="100"/>
      </c:catAx>
      <c:valAx>
        <c:axId val="72919296"/>
        <c:scaling>
          <c:orientation val="minMax"/>
        </c:scaling>
        <c:axPos val="l"/>
        <c:numFmt formatCode="_(* #,##0_);_(* \(#,##0\);_(* &quot;-&quot;??_);_(@_)" sourceLinked="1"/>
        <c:tickLblPos val="nextTo"/>
        <c:crossAx val="72905088"/>
        <c:crosses val="autoZero"/>
        <c:crossBetween val="between"/>
      </c:valAx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tx>
            <c:strRef>
              <c:f>Wahoo!$E$16</c:f>
              <c:strCache>
                <c:ptCount val="1"/>
                <c:pt idx="0">
                  <c:v>Base Catch</c:v>
                </c:pt>
              </c:strCache>
            </c:strRef>
          </c:tx>
          <c:xVal>
            <c:numRef>
              <c:f>Wahoo!$A$17:$A$46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Wahoo!$E$17:$E$46</c:f>
              <c:numCache>
                <c:formatCode>_(* #,##0_);_(* \(#,##0\);_(* "-"??_);_(@_)</c:formatCode>
                <c:ptCount val="30"/>
                <c:pt idx="0">
                  <c:v>93371</c:v>
                </c:pt>
                <c:pt idx="1">
                  <c:v>168332</c:v>
                </c:pt>
                <c:pt idx="2">
                  <c:v>613505</c:v>
                </c:pt>
                <c:pt idx="3">
                  <c:v>335112</c:v>
                </c:pt>
                <c:pt idx="4">
                  <c:v>307681</c:v>
                </c:pt>
                <c:pt idx="5">
                  <c:v>1740329.9397155396</c:v>
                </c:pt>
                <c:pt idx="6">
                  <c:v>822576.78865659994</c:v>
                </c:pt>
                <c:pt idx="7">
                  <c:v>807476.06277224002</c:v>
                </c:pt>
                <c:pt idx="8">
                  <c:v>750922.61021700001</c:v>
                </c:pt>
                <c:pt idx="9">
                  <c:v>307160.92606751999</c:v>
                </c:pt>
                <c:pt idx="10">
                  <c:v>552203.32060986001</c:v>
                </c:pt>
                <c:pt idx="11">
                  <c:v>688591.38072839996</c:v>
                </c:pt>
                <c:pt idx="12">
                  <c:v>686138.74776220007</c:v>
                </c:pt>
                <c:pt idx="13">
                  <c:v>904793.46313410008</c:v>
                </c:pt>
                <c:pt idx="14">
                  <c:v>1109906.9204036002</c:v>
                </c:pt>
                <c:pt idx="15">
                  <c:v>909613.37600159994</c:v>
                </c:pt>
                <c:pt idx="16">
                  <c:v>1055913.9360730001</c:v>
                </c:pt>
                <c:pt idx="17">
                  <c:v>993005.35256979999</c:v>
                </c:pt>
                <c:pt idx="18">
                  <c:v>1342510.6232114797</c:v>
                </c:pt>
                <c:pt idx="19">
                  <c:v>1078362.0372344803</c:v>
                </c:pt>
                <c:pt idx="20">
                  <c:v>1159384.1506085999</c:v>
                </c:pt>
                <c:pt idx="21">
                  <c:v>1400719.6248063403</c:v>
                </c:pt>
                <c:pt idx="22">
                  <c:v>1198609.4837400599</c:v>
                </c:pt>
                <c:pt idx="23">
                  <c:v>1049173.1429991801</c:v>
                </c:pt>
                <c:pt idx="24">
                  <c:v>810055.36071952002</c:v>
                </c:pt>
                <c:pt idx="25">
                  <c:v>765652.81186658004</c:v>
                </c:pt>
                <c:pt idx="26">
                  <c:v>1917115.8962523399</c:v>
                </c:pt>
                <c:pt idx="27">
                  <c:v>638235.54375166004</c:v>
                </c:pt>
                <c:pt idx="28">
                  <c:v>792687.87263751996</c:v>
                </c:pt>
                <c:pt idx="29">
                  <c:v>574303.20819458994</c:v>
                </c:pt>
              </c:numCache>
            </c:numRef>
          </c:yVal>
        </c:ser>
        <c:ser>
          <c:idx val="1"/>
          <c:order val="1"/>
          <c:tx>
            <c:strRef>
              <c:f>Wahoo!$G$16</c:f>
              <c:strCache>
                <c:ptCount val="1"/>
                <c:pt idx="0">
                  <c:v>CI AdjCatch</c:v>
                </c:pt>
              </c:strCache>
            </c:strRef>
          </c:tx>
          <c:xVal>
            <c:numRef>
              <c:f>Wahoo!$A$17:$A$46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Wahoo!$G$17:$G$46</c:f>
              <c:numCache>
                <c:formatCode>_(* #,##0_);_(* \(#,##0\);_(* "-"??_);_(@_)</c:formatCode>
                <c:ptCount val="30"/>
                <c:pt idx="0">
                  <c:v>93371</c:v>
                </c:pt>
                <c:pt idx="1">
                  <c:v>83044.908880000003</c:v>
                </c:pt>
                <c:pt idx="2">
                  <c:v>285509.88937499997</c:v>
                </c:pt>
                <c:pt idx="3">
                  <c:v>13727.863080000039</c:v>
                </c:pt>
                <c:pt idx="4">
                  <c:v>38417.049659999961</c:v>
                </c:pt>
                <c:pt idx="5">
                  <c:v>1203345.3944855398</c:v>
                </c:pt>
                <c:pt idx="6">
                  <c:v>617676.94413659989</c:v>
                </c:pt>
                <c:pt idx="7">
                  <c:v>599649.54282223992</c:v>
                </c:pt>
                <c:pt idx="8">
                  <c:v>434584.25746700005</c:v>
                </c:pt>
                <c:pt idx="9">
                  <c:v>229070.74942751997</c:v>
                </c:pt>
                <c:pt idx="10">
                  <c:v>366313.35435486003</c:v>
                </c:pt>
                <c:pt idx="11">
                  <c:v>560442.09722839994</c:v>
                </c:pt>
                <c:pt idx="12">
                  <c:v>554818.44711220008</c:v>
                </c:pt>
                <c:pt idx="13">
                  <c:v>802142.69953410001</c:v>
                </c:pt>
                <c:pt idx="14">
                  <c:v>980474.9777636003</c:v>
                </c:pt>
                <c:pt idx="15">
                  <c:v>740805.28550160001</c:v>
                </c:pt>
                <c:pt idx="16">
                  <c:v>956034.96457300021</c:v>
                </c:pt>
                <c:pt idx="17">
                  <c:v>876969.37859979994</c:v>
                </c:pt>
                <c:pt idx="18">
                  <c:v>1208993.5895614799</c:v>
                </c:pt>
                <c:pt idx="19">
                  <c:v>909839.57795448031</c:v>
                </c:pt>
                <c:pt idx="20">
                  <c:v>856864.51178859989</c:v>
                </c:pt>
                <c:pt idx="21">
                  <c:v>1223709.4869913403</c:v>
                </c:pt>
                <c:pt idx="22">
                  <c:v>831104.83220505994</c:v>
                </c:pt>
                <c:pt idx="23">
                  <c:v>710434.87459917995</c:v>
                </c:pt>
                <c:pt idx="24">
                  <c:v>588992.07848952</c:v>
                </c:pt>
                <c:pt idx="25">
                  <c:v>620964.54538158001</c:v>
                </c:pt>
                <c:pt idx="26">
                  <c:v>1314723.34465234</c:v>
                </c:pt>
                <c:pt idx="27">
                  <c:v>470655.33389166003</c:v>
                </c:pt>
                <c:pt idx="28">
                  <c:v>551620.77846751991</c:v>
                </c:pt>
                <c:pt idx="29">
                  <c:v>448265.67041458999</c:v>
                </c:pt>
              </c:numCache>
            </c:numRef>
          </c:yVal>
        </c:ser>
        <c:ser>
          <c:idx val="2"/>
          <c:order val="2"/>
          <c:tx>
            <c:strRef>
              <c:f>Wahoo!$H$16</c:f>
              <c:strCache>
                <c:ptCount val="1"/>
                <c:pt idx="0">
                  <c:v>3 yr move</c:v>
                </c:pt>
              </c:strCache>
            </c:strRef>
          </c:tx>
          <c:xVal>
            <c:numRef>
              <c:f>Wahoo!$A$17:$A$46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Wahoo!$H$17:$H$46</c:f>
              <c:numCache>
                <c:formatCode>General</c:formatCode>
                <c:ptCount val="30"/>
                <c:pt idx="2" formatCode="_(* #,##0_);_(* \(#,##0\);_(* &quot;-&quot;??_);_(@_)">
                  <c:v>291736</c:v>
                </c:pt>
                <c:pt idx="3" formatCode="_(* #,##0_);_(* \(#,##0\);_(* &quot;-&quot;??_);_(@_)">
                  <c:v>372316.33333333331</c:v>
                </c:pt>
                <c:pt idx="4" formatCode="_(* #,##0_);_(* \(#,##0\);_(* &quot;-&quot;??_);_(@_)">
                  <c:v>418766</c:v>
                </c:pt>
                <c:pt idx="5" formatCode="_(* #,##0_);_(* \(#,##0\);_(* &quot;-&quot;??_);_(@_)">
                  <c:v>794374.31323851319</c:v>
                </c:pt>
                <c:pt idx="6" formatCode="_(* #,##0_);_(* \(#,##0\);_(* &quot;-&quot;??_);_(@_)">
                  <c:v>956862.57612404646</c:v>
                </c:pt>
                <c:pt idx="7" formatCode="_(* #,##0_);_(* \(#,##0\);_(* &quot;-&quot;??_);_(@_)">
                  <c:v>1123460.9303814599</c:v>
                </c:pt>
                <c:pt idx="8" formatCode="_(* #,##0_);_(* \(#,##0\);_(* &quot;-&quot;??_);_(@_)">
                  <c:v>793658.48721527995</c:v>
                </c:pt>
                <c:pt idx="9" formatCode="_(* #,##0_);_(* \(#,##0\);_(* &quot;-&quot;??_);_(@_)">
                  <c:v>621853.19968558662</c:v>
                </c:pt>
                <c:pt idx="10" formatCode="_(* #,##0_);_(* \(#,##0\);_(* &quot;-&quot;??_);_(@_)">
                  <c:v>536762.28563146002</c:v>
                </c:pt>
                <c:pt idx="11" formatCode="_(* #,##0_);_(* \(#,##0\);_(* &quot;-&quot;??_);_(@_)">
                  <c:v>515985.20913525997</c:v>
                </c:pt>
                <c:pt idx="12" formatCode="_(* #,##0_);_(* \(#,##0\);_(* &quot;-&quot;??_);_(@_)">
                  <c:v>642311.14970015327</c:v>
                </c:pt>
                <c:pt idx="13" formatCode="_(* #,##0_);_(* \(#,##0\);_(* &quot;-&quot;??_);_(@_)">
                  <c:v>759841.19720823329</c:v>
                </c:pt>
                <c:pt idx="14" formatCode="_(* #,##0_);_(* \(#,##0\);_(* &quot;-&quot;??_);_(@_)">
                  <c:v>900279.71043330012</c:v>
                </c:pt>
                <c:pt idx="15" formatCode="_(* #,##0_);_(* \(#,##0\);_(* &quot;-&quot;??_);_(@_)">
                  <c:v>974771.25317976682</c:v>
                </c:pt>
                <c:pt idx="16" formatCode="_(* #,##0_);_(* \(#,##0\);_(* &quot;-&quot;??_);_(@_)">
                  <c:v>1025144.7441594001</c:v>
                </c:pt>
                <c:pt idx="17" formatCode="_(* #,##0_);_(* \(#,##0\);_(* &quot;-&quot;??_);_(@_)">
                  <c:v>986177.55488146667</c:v>
                </c:pt>
                <c:pt idx="18" formatCode="_(* #,##0_);_(* \(#,##0\);_(* &quot;-&quot;??_);_(@_)">
                  <c:v>1130476.6372847599</c:v>
                </c:pt>
                <c:pt idx="19" formatCode="_(* #,##0_);_(* \(#,##0\);_(* &quot;-&quot;??_);_(@_)">
                  <c:v>1137959.33767192</c:v>
                </c:pt>
                <c:pt idx="20" formatCode="_(* #,##0_);_(* \(#,##0\);_(* &quot;-&quot;??_);_(@_)">
                  <c:v>1193418.9370181868</c:v>
                </c:pt>
                <c:pt idx="21" formatCode="_(* #,##0_);_(* \(#,##0\);_(* &quot;-&quot;??_);_(@_)">
                  <c:v>1212821.9375498069</c:v>
                </c:pt>
                <c:pt idx="22" formatCode="_(* #,##0_);_(* \(#,##0\);_(* &quot;-&quot;??_);_(@_)">
                  <c:v>1252904.4197183333</c:v>
                </c:pt>
                <c:pt idx="23" formatCode="_(* #,##0_);_(* \(#,##0\);_(* &quot;-&quot;??_);_(@_)">
                  <c:v>1216167.4171818602</c:v>
                </c:pt>
                <c:pt idx="24" formatCode="_(* #,##0_);_(* \(#,##0\);_(* &quot;-&quot;??_);_(@_)">
                  <c:v>1019279.3291529202</c:v>
                </c:pt>
                <c:pt idx="25" formatCode="_(* #,##0_);_(* \(#,##0\);_(* &quot;-&quot;??_);_(@_)">
                  <c:v>874960.43852842681</c:v>
                </c:pt>
                <c:pt idx="26" formatCode="_(* #,##0_);_(* \(#,##0\);_(* &quot;-&quot;??_);_(@_)">
                  <c:v>1164274.6896128133</c:v>
                </c:pt>
                <c:pt idx="27" formatCode="_(* #,##0_);_(* \(#,##0\);_(* &quot;-&quot;??_);_(@_)">
                  <c:v>1107001.4172901933</c:v>
                </c:pt>
                <c:pt idx="28" formatCode="_(* #,##0_);_(* \(#,##0\);_(* &quot;-&quot;??_);_(@_)">
                  <c:v>1116013.1042138401</c:v>
                </c:pt>
                <c:pt idx="29" formatCode="_(* #,##0_);_(* \(#,##0\);_(* &quot;-&quot;??_);_(@_)">
                  <c:v>668408.87486125657</c:v>
                </c:pt>
              </c:numCache>
            </c:numRef>
          </c:yVal>
        </c:ser>
        <c:ser>
          <c:idx val="3"/>
          <c:order val="3"/>
          <c:tx>
            <c:strRef>
              <c:f>Wahoo!$I$16</c:f>
              <c:strCache>
                <c:ptCount val="1"/>
                <c:pt idx="0">
                  <c:v>REC ACL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Wahoo!$A$17:$A$46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Wahoo!$I$17:$I$46</c:f>
              <c:numCache>
                <c:formatCode>_(* #,##0_);_(* \(#,##0\);_(* "-"??_);_(@_)</c:formatCode>
                <c:ptCount val="30"/>
                <c:pt idx="0">
                  <c:v>889243.7</c:v>
                </c:pt>
                <c:pt idx="1">
                  <c:v>889243.7</c:v>
                </c:pt>
                <c:pt idx="2">
                  <c:v>889243.7</c:v>
                </c:pt>
                <c:pt idx="3">
                  <c:v>889243.7</c:v>
                </c:pt>
                <c:pt idx="4">
                  <c:v>889243.7</c:v>
                </c:pt>
                <c:pt idx="5">
                  <c:v>889243.7</c:v>
                </c:pt>
                <c:pt idx="6">
                  <c:v>889243.7</c:v>
                </c:pt>
                <c:pt idx="7">
                  <c:v>889243.7</c:v>
                </c:pt>
                <c:pt idx="8">
                  <c:v>889243.7</c:v>
                </c:pt>
                <c:pt idx="9">
                  <c:v>889243.7</c:v>
                </c:pt>
                <c:pt idx="10">
                  <c:v>889243.7</c:v>
                </c:pt>
                <c:pt idx="11">
                  <c:v>889243.7</c:v>
                </c:pt>
                <c:pt idx="12">
                  <c:v>889243.7</c:v>
                </c:pt>
                <c:pt idx="13">
                  <c:v>889243.7</c:v>
                </c:pt>
                <c:pt idx="14">
                  <c:v>889243.7</c:v>
                </c:pt>
                <c:pt idx="15">
                  <c:v>889243.7</c:v>
                </c:pt>
                <c:pt idx="16">
                  <c:v>889243.7</c:v>
                </c:pt>
                <c:pt idx="17">
                  <c:v>889243.7</c:v>
                </c:pt>
                <c:pt idx="18">
                  <c:v>889243.7</c:v>
                </c:pt>
                <c:pt idx="19">
                  <c:v>889243.7</c:v>
                </c:pt>
                <c:pt idx="20">
                  <c:v>889243.7</c:v>
                </c:pt>
                <c:pt idx="21">
                  <c:v>889243.7</c:v>
                </c:pt>
                <c:pt idx="22">
                  <c:v>889243.7</c:v>
                </c:pt>
                <c:pt idx="23">
                  <c:v>889243.7</c:v>
                </c:pt>
                <c:pt idx="24">
                  <c:v>889243.7</c:v>
                </c:pt>
                <c:pt idx="25">
                  <c:v>889243.7</c:v>
                </c:pt>
                <c:pt idx="26">
                  <c:v>889243.7</c:v>
                </c:pt>
                <c:pt idx="27">
                  <c:v>889243.7</c:v>
                </c:pt>
                <c:pt idx="28">
                  <c:v>889243.7</c:v>
                </c:pt>
                <c:pt idx="29">
                  <c:v>889243.7</c:v>
                </c:pt>
              </c:numCache>
            </c:numRef>
          </c:yVal>
        </c:ser>
        <c:ser>
          <c:idx val="4"/>
          <c:order val="4"/>
          <c:tx>
            <c:strRef>
              <c:f>Wahoo!$J$16</c:f>
              <c:strCache>
                <c:ptCount val="1"/>
                <c:pt idx="0">
                  <c:v>OFL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Wahoo!$A$17:$A$46</c:f>
              <c:numCache>
                <c:formatCode>General</c:formatCode>
                <c:ptCount val="30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</c:numCache>
            </c:numRef>
          </c:xVal>
          <c:yVal>
            <c:numRef>
              <c:f>Wahoo!$J$17:$J$46</c:f>
              <c:numCache>
                <c:formatCode>_(* #,##0_);_(* \(#,##0\);_(* "-"??_);_(@_)</c:formatCode>
                <c:ptCount val="30"/>
                <c:pt idx="0">
                  <c:v>1101231</c:v>
                </c:pt>
                <c:pt idx="1">
                  <c:v>1101231</c:v>
                </c:pt>
                <c:pt idx="2">
                  <c:v>1101231</c:v>
                </c:pt>
                <c:pt idx="3">
                  <c:v>1101231</c:v>
                </c:pt>
                <c:pt idx="4">
                  <c:v>1101231</c:v>
                </c:pt>
                <c:pt idx="5">
                  <c:v>1101231</c:v>
                </c:pt>
                <c:pt idx="6">
                  <c:v>1101231</c:v>
                </c:pt>
                <c:pt idx="7">
                  <c:v>1101231</c:v>
                </c:pt>
                <c:pt idx="8">
                  <c:v>1101231</c:v>
                </c:pt>
                <c:pt idx="9">
                  <c:v>1101231</c:v>
                </c:pt>
                <c:pt idx="10">
                  <c:v>1101231</c:v>
                </c:pt>
                <c:pt idx="11">
                  <c:v>1101231</c:v>
                </c:pt>
                <c:pt idx="12">
                  <c:v>1101231</c:v>
                </c:pt>
                <c:pt idx="13">
                  <c:v>1101231</c:v>
                </c:pt>
                <c:pt idx="14">
                  <c:v>1101231</c:v>
                </c:pt>
                <c:pt idx="15">
                  <c:v>1101231</c:v>
                </c:pt>
                <c:pt idx="16">
                  <c:v>1101231</c:v>
                </c:pt>
                <c:pt idx="17">
                  <c:v>1101231</c:v>
                </c:pt>
                <c:pt idx="18">
                  <c:v>1101231</c:v>
                </c:pt>
                <c:pt idx="19">
                  <c:v>1101231</c:v>
                </c:pt>
                <c:pt idx="20">
                  <c:v>1101231</c:v>
                </c:pt>
                <c:pt idx="21">
                  <c:v>1101231</c:v>
                </c:pt>
                <c:pt idx="22">
                  <c:v>1101231</c:v>
                </c:pt>
                <c:pt idx="23">
                  <c:v>1101231</c:v>
                </c:pt>
                <c:pt idx="24">
                  <c:v>1101231</c:v>
                </c:pt>
                <c:pt idx="25">
                  <c:v>1101231</c:v>
                </c:pt>
                <c:pt idx="26">
                  <c:v>1101231</c:v>
                </c:pt>
                <c:pt idx="27">
                  <c:v>1101231</c:v>
                </c:pt>
                <c:pt idx="28">
                  <c:v>1101231</c:v>
                </c:pt>
                <c:pt idx="29">
                  <c:v>1101231</c:v>
                </c:pt>
              </c:numCache>
            </c:numRef>
          </c:yVal>
        </c:ser>
        <c:axId val="127690240"/>
        <c:axId val="128934656"/>
      </c:scatterChart>
      <c:valAx>
        <c:axId val="127690240"/>
        <c:scaling>
          <c:orientation val="minMax"/>
          <c:max val="2010"/>
          <c:min val="1986"/>
        </c:scaling>
        <c:axPos val="b"/>
        <c:numFmt formatCode="General" sourceLinked="1"/>
        <c:tickLblPos val="nextTo"/>
        <c:crossAx val="128934656"/>
        <c:crosses val="autoZero"/>
        <c:crossBetween val="midCat"/>
      </c:valAx>
      <c:valAx>
        <c:axId val="128934656"/>
        <c:scaling>
          <c:orientation val="minMax"/>
          <c:max val="2000000"/>
          <c:min val="0"/>
        </c:scaling>
        <c:axPos val="l"/>
        <c:numFmt formatCode="_(* #,##0_);_(* \(#,##0\);_(* &quot;-&quot;??_);_(@_)" sourceLinked="1"/>
        <c:tickLblPos val="nextTo"/>
        <c:crossAx val="127690240"/>
        <c:crosses val="autoZero"/>
        <c:crossBetween val="midCat"/>
      </c:valAx>
    </c:plotArea>
    <c:legend>
      <c:legendPos val="b"/>
      <c:layout/>
    </c:legend>
    <c:plotVisOnly val="1"/>
  </c:chart>
  <c:txPr>
    <a:bodyPr/>
    <a:lstStyle/>
    <a:p>
      <a:pPr>
        <a:defRPr sz="1600"/>
      </a:pPr>
      <a:endParaRPr lang="en-U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Wahoo 2002</a:t>
            </a:r>
          </a:p>
        </c:rich>
      </c:tx>
      <c:layout/>
      <c:overlay val="1"/>
    </c:title>
    <c:plotArea>
      <c:layout/>
      <c:barChart>
        <c:barDir val="col"/>
        <c:grouping val="clustered"/>
        <c:ser>
          <c:idx val="0"/>
          <c:order val="0"/>
          <c:cat>
            <c:strRef>
              <c:f>Wahoo!$G$50:$K$50</c:f>
              <c:strCache>
                <c:ptCount val="5"/>
                <c:pt idx="0">
                  <c:v>ACL</c:v>
                </c:pt>
                <c:pt idx="1">
                  <c:v>Point</c:v>
                </c:pt>
                <c:pt idx="2">
                  <c:v>3yr</c:v>
                </c:pt>
                <c:pt idx="3">
                  <c:v>CI</c:v>
                </c:pt>
                <c:pt idx="4">
                  <c:v>ModMean</c:v>
                </c:pt>
              </c:strCache>
            </c:strRef>
          </c:cat>
          <c:val>
            <c:numRef>
              <c:f>Wahoo!$G$55:$K$55</c:f>
              <c:numCache>
                <c:formatCode>_(* #,##0_);_(* \(#,##0\);_(* "-"??_);_(@_)</c:formatCode>
                <c:ptCount val="5"/>
                <c:pt idx="0">
                  <c:v>889243.7</c:v>
                </c:pt>
                <c:pt idx="1">
                  <c:v>1400719.6248063403</c:v>
                </c:pt>
                <c:pt idx="2">
                  <c:v>1212821.9375498069</c:v>
                </c:pt>
                <c:pt idx="3">
                  <c:v>1223709.4869913403</c:v>
                </c:pt>
                <c:pt idx="4" formatCode="General">
                  <c:v>1153951.6373249555</c:v>
                </c:pt>
              </c:numCache>
            </c:numRef>
          </c:val>
        </c:ser>
        <c:axId val="98567680"/>
        <c:axId val="98569600"/>
      </c:barChart>
      <c:catAx>
        <c:axId val="98567680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98569600"/>
        <c:crosses val="autoZero"/>
        <c:auto val="1"/>
        <c:lblAlgn val="ctr"/>
        <c:lblOffset val="100"/>
      </c:catAx>
      <c:valAx>
        <c:axId val="98569600"/>
        <c:scaling>
          <c:orientation val="minMax"/>
        </c:scaling>
        <c:axPos val="l"/>
        <c:majorGridlines/>
        <c:numFmt formatCode="_(* #,##0_);_(* \(#,##0\);_(* &quot;-&quot;??_);_(@_)" sourceLinked="1"/>
        <c:tickLblPos val="nextTo"/>
        <c:crossAx val="98567680"/>
        <c:crosses val="autoZero"/>
        <c:crossBetween val="between"/>
      </c:valAx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0.22333</cdr:x>
      <cdr:y>0.41389</cdr:y>
    </cdr:from>
    <cdr:to>
      <cdr:x>0.94167</cdr:x>
      <cdr:y>0.41389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1021080" y="1135380"/>
          <a:ext cx="3284220" cy="0"/>
        </a:xfrm>
        <a:prstGeom xmlns:a="http://schemas.openxmlformats.org/drawingml/2006/main" prst="line">
          <a:avLst/>
        </a:prstGeom>
        <a:ln xmlns:a="http://schemas.openxmlformats.org/drawingml/2006/main" w="412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0.7457</cdr:x>
      <cdr:y>0.09479</cdr:y>
    </cdr:from>
    <cdr:to>
      <cdr:x>0.74702</cdr:x>
      <cdr:y>0.71327</cdr:y>
    </cdr:to>
    <cdr:sp macro="" textlink="">
      <cdr:nvSpPr>
        <cdr:cNvPr id="3" name="Straight Connector 2"/>
        <cdr:cNvSpPr/>
      </cdr:nvSpPr>
      <cdr:spPr>
        <a:xfrm xmlns:a="http://schemas.openxmlformats.org/drawingml/2006/main" rot="16200000" flipH="1">
          <a:off x="3299460" y="1295401"/>
          <a:ext cx="1988821" cy="762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0.51126</cdr:x>
      <cdr:y>0.00711</cdr:y>
    </cdr:from>
    <cdr:to>
      <cdr:x>0.81854</cdr:x>
      <cdr:y>0.07583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41320" y="22860"/>
          <a:ext cx="1767840" cy="220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err="1"/>
            <a:t>Rec</a:t>
          </a:r>
          <a:r>
            <a:rPr lang="en-US" sz="1600" dirty="0"/>
            <a:t> Possession</a:t>
          </a:r>
          <a:r>
            <a:rPr lang="en-US" sz="1600" baseline="0" dirty="0"/>
            <a:t> Change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0.61457</cdr:x>
      <cdr:y>0.21564</cdr:y>
    </cdr:from>
    <cdr:to>
      <cdr:x>0.81854</cdr:x>
      <cdr:y>0.27962</cdr:y>
    </cdr:to>
    <cdr:sp macro="" textlink="">
      <cdr:nvSpPr>
        <cdr:cNvPr id="6" name="Straight Arrow Connector 5"/>
        <cdr:cNvSpPr/>
      </cdr:nvSpPr>
      <cdr:spPr>
        <a:xfrm xmlns:a="http://schemas.openxmlformats.org/drawingml/2006/main">
          <a:off x="3535680" y="693420"/>
          <a:ext cx="1173480" cy="20574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0.8053</cdr:x>
      <cdr:y>0.04502</cdr:y>
    </cdr:from>
    <cdr:to>
      <cdr:x>0.89007</cdr:x>
      <cdr:y>0.41469</cdr:y>
    </cdr:to>
    <cdr:sp macro="" textlink="">
      <cdr:nvSpPr>
        <cdr:cNvPr id="7" name="Oval 6"/>
        <cdr:cNvSpPr/>
      </cdr:nvSpPr>
      <cdr:spPr>
        <a:xfrm xmlns:a="http://schemas.openxmlformats.org/drawingml/2006/main">
          <a:off x="4632960" y="144780"/>
          <a:ext cx="487680" cy="118872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6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0.51754</cdr:x>
      <cdr:y>0.08571</cdr:y>
    </cdr:from>
    <cdr:to>
      <cdr:x>0.73475</cdr:x>
      <cdr:y>0.24448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495800" y="457200"/>
          <a:ext cx="1886860" cy="846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/>
            <a:t>Every measure exceeds ACL</a:t>
          </a:r>
        </a:p>
      </cdr:txBody>
    </cdr:sp>
  </cdr:relSizeAnchor>
  <cdr:relSizeAnchor xmlns:cdr="http://schemas.openxmlformats.org/drawingml/2006/chartDrawing">
    <cdr:from>
      <cdr:x>0.87947</cdr:x>
      <cdr:y>0.32701</cdr:y>
    </cdr:from>
    <cdr:to>
      <cdr:x>0.93642</cdr:x>
      <cdr:y>0.40758</cdr:y>
    </cdr:to>
    <cdr:sp macro="" textlink="">
      <cdr:nvSpPr>
        <cdr:cNvPr id="9" name="Oval 8"/>
        <cdr:cNvSpPr/>
      </cdr:nvSpPr>
      <cdr:spPr>
        <a:xfrm xmlns:a="http://schemas.openxmlformats.org/drawingml/2006/main">
          <a:off x="5059680" y="1051560"/>
          <a:ext cx="327660" cy="25908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0.68079</cdr:x>
      <cdr:y>0.3981</cdr:y>
    </cdr:from>
    <cdr:to>
      <cdr:x>0.89536</cdr:x>
      <cdr:y>0.66114</cdr:y>
    </cdr:to>
    <cdr:sp macro="" textlink="">
      <cdr:nvSpPr>
        <cdr:cNvPr id="11" name="Straight Arrow Connector 10"/>
        <cdr:cNvSpPr/>
      </cdr:nvSpPr>
      <cdr:spPr>
        <a:xfrm xmlns:a="http://schemas.openxmlformats.org/drawingml/2006/main" flipV="1">
          <a:off x="3916680" y="1280160"/>
          <a:ext cx="1234440" cy="845820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C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0.43179</cdr:x>
      <cdr:y>0.56398</cdr:y>
    </cdr:from>
    <cdr:to>
      <cdr:x>0.68477</cdr:x>
      <cdr:y>0.78199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484120" y="1813560"/>
          <a:ext cx="1455420" cy="701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/>
            <a:t>Moving</a:t>
          </a:r>
          <a:r>
            <a:rPr lang="en-US" sz="2000" baseline="0" dirty="0"/>
            <a:t> average shows sustained effect of peak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0.45614</cdr:x>
      <cdr:y>0.45714</cdr:y>
    </cdr:from>
    <cdr:to>
      <cdr:x>0.70175</cdr:x>
      <cdr:y>0.55714</cdr:y>
    </cdr:to>
    <cdr:sp macro="" textlink="">
      <cdr:nvSpPr>
        <cdr:cNvPr id="10" name="Oval 9"/>
        <cdr:cNvSpPr/>
      </cdr:nvSpPr>
      <cdr:spPr>
        <a:xfrm xmlns:a="http://schemas.openxmlformats.org/drawingml/2006/main">
          <a:off x="3962400" y="2438400"/>
          <a:ext cx="2133600" cy="533400"/>
        </a:xfrm>
        <a:prstGeom xmlns:a="http://schemas.openxmlformats.org/drawingml/2006/main" prst="ellipse">
          <a:avLst/>
        </a:prstGeom>
        <a:solidFill xmlns:a="http://schemas.openxmlformats.org/drawingml/2006/main">
          <a:srgbClr val="FFC000">
            <a:alpha val="8000"/>
          </a:srgbClr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0.35965</cdr:x>
      <cdr:y>0.25714</cdr:y>
    </cdr:from>
    <cdr:to>
      <cdr:x>0.55263</cdr:x>
      <cdr:y>0.52857</cdr:y>
    </cdr:to>
    <cdr:sp macro="" textlink="">
      <cdr:nvSpPr>
        <cdr:cNvPr id="13" name="Straight Arrow Connector 12"/>
        <cdr:cNvSpPr/>
      </cdr:nvSpPr>
      <cdr:spPr>
        <a:xfrm xmlns:a="http://schemas.openxmlformats.org/drawingml/2006/main">
          <a:off x="3124200" y="1371600"/>
          <a:ext cx="1676400" cy="14478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85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0.16667</cdr:x>
      <cdr:y>0.07143</cdr:y>
    </cdr:from>
    <cdr:to>
      <cdr:x>0.4386</cdr:x>
      <cdr:y>0.37143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1447800" y="381000"/>
          <a:ext cx="2362200" cy="1600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000" dirty="0" smtClean="0"/>
            <a:t>Base and 3 yr above ACL…CI adjustment not, or not by much</a:t>
          </a:r>
          <a:endParaRPr lang="en-US" sz="2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0.12727</cdr:x>
      <cdr:y>0.30435</cdr:y>
    </cdr:from>
    <cdr:to>
      <cdr:x>0.98182</cdr:x>
      <cdr:y>0.30435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1066800" y="1600200"/>
          <a:ext cx="7162800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0.7457</cdr:x>
      <cdr:y>0.09479</cdr:y>
    </cdr:from>
    <cdr:to>
      <cdr:x>0.74702</cdr:x>
      <cdr:y>0.71327</cdr:y>
    </cdr:to>
    <cdr:sp macro="" textlink="">
      <cdr:nvSpPr>
        <cdr:cNvPr id="3" name="Straight Connector 2"/>
        <cdr:cNvSpPr/>
      </cdr:nvSpPr>
      <cdr:spPr>
        <a:xfrm xmlns:a="http://schemas.openxmlformats.org/drawingml/2006/main" rot="16200000" flipH="1">
          <a:off x="3299460" y="1295401"/>
          <a:ext cx="1988821" cy="762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0.51126</cdr:x>
      <cdr:y>0.00711</cdr:y>
    </cdr:from>
    <cdr:to>
      <cdr:x>0.81854</cdr:x>
      <cdr:y>0.07583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41320" y="22860"/>
          <a:ext cx="1767840" cy="220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err="1"/>
            <a:t>Rec</a:t>
          </a:r>
          <a:r>
            <a:rPr lang="en-US" sz="1600" dirty="0"/>
            <a:t> Possession</a:t>
          </a:r>
          <a:r>
            <a:rPr lang="en-US" sz="1600" baseline="0" dirty="0"/>
            <a:t> Change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0.52632</cdr:x>
      <cdr:y>0.25714</cdr:y>
    </cdr:from>
    <cdr:to>
      <cdr:x>0.73684</cdr:x>
      <cdr:y>0.37143</cdr:y>
    </cdr:to>
    <cdr:sp macro="" textlink="">
      <cdr:nvSpPr>
        <cdr:cNvPr id="10" name="Oval 9"/>
        <cdr:cNvSpPr/>
      </cdr:nvSpPr>
      <cdr:spPr>
        <a:xfrm xmlns:a="http://schemas.openxmlformats.org/drawingml/2006/main">
          <a:off x="4571999" y="1371600"/>
          <a:ext cx="1828801" cy="609600"/>
        </a:xfrm>
        <a:prstGeom xmlns:a="http://schemas.openxmlformats.org/drawingml/2006/main" prst="ellipse">
          <a:avLst/>
        </a:prstGeom>
        <a:solidFill xmlns:a="http://schemas.openxmlformats.org/drawingml/2006/main">
          <a:srgbClr val="FFC000">
            <a:alpha val="8000"/>
          </a:srgbClr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0.35965</cdr:x>
      <cdr:y>0.25714</cdr:y>
    </cdr:from>
    <cdr:to>
      <cdr:x>0.53509</cdr:x>
      <cdr:y>0.31429</cdr:y>
    </cdr:to>
    <cdr:sp macro="" textlink="">
      <cdr:nvSpPr>
        <cdr:cNvPr id="13" name="Straight Arrow Connector 12"/>
        <cdr:cNvSpPr/>
      </cdr:nvSpPr>
      <cdr:spPr>
        <a:xfrm xmlns:a="http://schemas.openxmlformats.org/drawingml/2006/main">
          <a:off x="3124208" y="1371585"/>
          <a:ext cx="1523992" cy="304815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85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0.16667</cdr:x>
      <cdr:y>0.07143</cdr:y>
    </cdr:from>
    <cdr:to>
      <cdr:x>0.4386</cdr:x>
      <cdr:y>0.37143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1447800" y="381000"/>
          <a:ext cx="2362200" cy="1600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000" dirty="0" smtClean="0"/>
            <a:t>What happens here – when things were trending up consistently</a:t>
          </a:r>
          <a:endParaRPr lang="en-US" sz="20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0.10918</cdr:x>
      <cdr:y>0.04119</cdr:y>
    </cdr:from>
    <cdr:to>
      <cdr:x>0.3201</cdr:x>
      <cdr:y>0.12815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0560" y="137160"/>
          <a:ext cx="1295400" cy="289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Silk</a:t>
          </a:r>
          <a:r>
            <a:rPr lang="en-US" sz="1100" baseline="0"/>
            <a:t> Snapper Rec</a:t>
          </a:r>
          <a:endParaRPr lang="en-US" sz="1100"/>
        </a:p>
      </cdr:txBody>
    </cdr:sp>
  </cdr:relSizeAnchor>
  <cdr:relSizeAnchor xmlns:cdr="http://schemas.openxmlformats.org/drawingml/2006/chartDrawing">
    <cdr:from>
      <cdr:x>0.89702</cdr:x>
      <cdr:y>0.59725</cdr:y>
    </cdr:from>
    <cdr:to>
      <cdr:x>0.95409</cdr:x>
      <cdr:y>0.73913</cdr:y>
    </cdr:to>
    <cdr:sp macro="" textlink="">
      <cdr:nvSpPr>
        <cdr:cNvPr id="3" name="Oval 2"/>
        <cdr:cNvSpPr/>
      </cdr:nvSpPr>
      <cdr:spPr>
        <a:xfrm xmlns:a="http://schemas.openxmlformats.org/drawingml/2006/main">
          <a:off x="5509260" y="1988820"/>
          <a:ext cx="350520" cy="47244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5000"/>
          </a:schemeClr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0.81886</cdr:x>
      <cdr:y>0.54233</cdr:y>
    </cdr:from>
    <cdr:to>
      <cdr:x>0.88834</cdr:x>
      <cdr:y>0.61785</cdr:y>
    </cdr:to>
    <cdr:sp macro="" textlink="">
      <cdr:nvSpPr>
        <cdr:cNvPr id="5" name="Straight Arrow Connector 4"/>
        <cdr:cNvSpPr/>
      </cdr:nvSpPr>
      <cdr:spPr>
        <a:xfrm xmlns:a="http://schemas.openxmlformats.org/drawingml/2006/main">
          <a:off x="5029200" y="1805940"/>
          <a:ext cx="426720" cy="25146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C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0.75806</cdr:x>
      <cdr:y>0.42105</cdr:y>
    </cdr:from>
    <cdr:to>
      <cdr:x>0.91439</cdr:x>
      <cdr:y>0.53776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655820" y="1402080"/>
          <a:ext cx="960120" cy="388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/>
            <a:t>Over?</a:t>
          </a:r>
        </a:p>
      </cdr:txBody>
    </cdr:sp>
  </cdr:relSizeAnchor>
  <cdr:relSizeAnchor xmlns:cdr="http://schemas.openxmlformats.org/drawingml/2006/chartDrawing">
    <cdr:from>
      <cdr:x>0.40571</cdr:x>
      <cdr:y>0.3913</cdr:y>
    </cdr:from>
    <cdr:to>
      <cdr:x>0.50744</cdr:x>
      <cdr:y>0.53318</cdr:y>
    </cdr:to>
    <cdr:sp macro="" textlink="">
      <cdr:nvSpPr>
        <cdr:cNvPr id="7" name="Oval 6"/>
        <cdr:cNvSpPr/>
      </cdr:nvSpPr>
      <cdr:spPr>
        <a:xfrm xmlns:a="http://schemas.openxmlformats.org/drawingml/2006/main">
          <a:off x="2491740" y="1303020"/>
          <a:ext cx="624840" cy="47244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5000"/>
          </a:schemeClr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0.51985</cdr:x>
      <cdr:y>0.22197</cdr:y>
    </cdr:from>
    <cdr:to>
      <cdr:x>0.62035</cdr:x>
      <cdr:y>0.44622</cdr:y>
    </cdr:to>
    <cdr:sp macro="" textlink="">
      <cdr:nvSpPr>
        <cdr:cNvPr id="8" name="Straight Arrow Connector 7"/>
        <cdr:cNvSpPr/>
      </cdr:nvSpPr>
      <cdr:spPr>
        <a:xfrm xmlns:a="http://schemas.openxmlformats.org/drawingml/2006/main" flipH="1">
          <a:off x="3192780" y="739140"/>
          <a:ext cx="617220" cy="74676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C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0.60794</cdr:x>
      <cdr:y>0.16705</cdr:y>
    </cdr:from>
    <cdr:to>
      <cdr:x>0.96278</cdr:x>
      <cdr:y>0.34783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3733800" y="556260"/>
          <a:ext cx="2179320" cy="601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/>
            <a:t>Lag effects of spike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0.11111</cdr:x>
      <cdr:y>0.80814</cdr:y>
    </cdr:from>
    <cdr:to>
      <cdr:x>0.9537</cdr:x>
      <cdr:y>0.80814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914400" y="3657600"/>
          <a:ext cx="6934200" cy="0"/>
        </a:xfrm>
        <a:prstGeom xmlns:a="http://schemas.openxmlformats.org/drawingml/2006/main" prst="line">
          <a:avLst/>
        </a:prstGeom>
        <a:ln xmlns:a="http://schemas.openxmlformats.org/drawingml/2006/main" w="3492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0.5463</cdr:x>
      <cdr:y>0</cdr:y>
    </cdr:from>
    <cdr:to>
      <cdr:x>0.92593</cdr:x>
      <cdr:y>0.15153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495800" y="-228600"/>
          <a:ext cx="31242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High Value is in the Headboat – where there is no PSE</a:t>
          </a:r>
          <a:r>
            <a:rPr lang="en-US" sz="1100" dirty="0" smtClean="0"/>
            <a:t>.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0.09259</cdr:x>
      <cdr:y>0.08418</cdr:y>
    </cdr:from>
    <cdr:to>
      <cdr:x>0.28704</cdr:x>
      <cdr:y>0.30305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62000" y="381000"/>
          <a:ext cx="16002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 smtClean="0"/>
            <a:t>1994</a:t>
          </a:r>
          <a:endParaRPr lang="en-US" sz="2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65A4-48B0-4E62-AAB2-76BF548FFB82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BBF4A-C71F-4CA4-B797-7C969896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 1. Gray Snapper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81400"/>
            <a:ext cx="73152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ABC based on SSC recommendation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OFL = ABC/0.75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(Mac’s approximation)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Gray Snapper Overview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457200" y="1219200"/>
          <a:ext cx="8382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 – 1 year after peak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 measure – Below ACL</a:t>
            </a:r>
          </a:p>
          <a:p>
            <a:pPr lvl="1"/>
            <a:r>
              <a:rPr lang="en-US" baseline="0" dirty="0" smtClean="0"/>
              <a:t>no triggers</a:t>
            </a:r>
            <a:r>
              <a:rPr lang="en-US" dirty="0" smtClean="0"/>
              <a:t> pulled</a:t>
            </a:r>
            <a:endParaRPr lang="en-US" baseline="0" dirty="0" smtClean="0"/>
          </a:p>
          <a:p>
            <a:r>
              <a:rPr lang="en-US" baseline="0" dirty="0" smtClean="0"/>
              <a:t>3 year move: Abo</a:t>
            </a:r>
            <a:r>
              <a:rPr lang="en-US" dirty="0" smtClean="0"/>
              <a:t>ve ACL</a:t>
            </a:r>
          </a:p>
          <a:p>
            <a:pPr lvl="1"/>
            <a:r>
              <a:rPr lang="en-US" dirty="0" smtClean="0"/>
              <a:t>lag effect of high 2007 value</a:t>
            </a:r>
            <a:r>
              <a:rPr lang="en-US" baseline="0" dirty="0" smtClean="0"/>
              <a:t>.</a:t>
            </a:r>
          </a:p>
          <a:p>
            <a:pPr lvl="1"/>
            <a:r>
              <a:rPr lang="en-US" baseline="0" dirty="0" smtClean="0">
                <a:solidFill>
                  <a:srgbClr val="FF0000"/>
                </a:solidFill>
              </a:rPr>
              <a:t> would trigger action, in this case erroneously. </a:t>
            </a:r>
          </a:p>
          <a:p>
            <a:pPr lvl="1"/>
            <a:r>
              <a:rPr lang="en-US" baseline="0" dirty="0" smtClean="0">
                <a:solidFill>
                  <a:srgbClr val="FF0000"/>
                </a:solidFill>
              </a:rPr>
              <a:t>This</a:t>
            </a:r>
            <a:r>
              <a:rPr lang="en-US" dirty="0" smtClean="0">
                <a:solidFill>
                  <a:srgbClr val="FF0000"/>
                </a:solidFill>
              </a:rPr>
              <a:t> is the moving average danger.</a:t>
            </a:r>
          </a:p>
          <a:p>
            <a:pPr lvl="1"/>
            <a:r>
              <a:rPr lang="en-US" baseline="0" dirty="0" smtClean="0">
                <a:solidFill>
                  <a:srgbClr val="FF0000"/>
                </a:solidFill>
              </a:rPr>
              <a:t>Remains above</a:t>
            </a:r>
            <a:r>
              <a:rPr lang="en-US" dirty="0" smtClean="0">
                <a:solidFill>
                  <a:srgbClr val="FF0000"/>
                </a:solidFill>
              </a:rPr>
              <a:t> ACL in 2009 also</a:t>
            </a:r>
            <a:endParaRPr lang="en-US" baseline="0" dirty="0" smtClean="0">
              <a:solidFill>
                <a:srgbClr val="FF0000"/>
              </a:solidFill>
            </a:endParaRPr>
          </a:p>
          <a:p>
            <a:r>
              <a:rPr lang="en-US" baseline="0" dirty="0" smtClean="0"/>
              <a:t>Confidence bound: Under ACL</a:t>
            </a:r>
          </a:p>
          <a:p>
            <a:pPr lvl="1"/>
            <a:r>
              <a:rPr lang="en-US" dirty="0" smtClean="0"/>
              <a:t>No triggers pulled</a:t>
            </a:r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84238"/>
          </a:xfrm>
        </p:spPr>
        <p:txBody>
          <a:bodyPr/>
          <a:lstStyle/>
          <a:p>
            <a:r>
              <a:rPr lang="en-US" dirty="0" smtClean="0"/>
              <a:t>WAHOO – 1 big spike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686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609600"/>
          <a:ext cx="8382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84238"/>
          </a:xfrm>
        </p:spPr>
        <p:txBody>
          <a:bodyPr/>
          <a:lstStyle/>
          <a:p>
            <a:r>
              <a:rPr lang="en-US" dirty="0" smtClean="0"/>
              <a:t>WAHOO – 1 big spike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686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13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524000" y="3048000"/>
            <a:ext cx="7010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00800" y="6858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 Mean would trigger action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Example – Silk Snapper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Private zero observations</a:t>
            </a:r>
          </a:p>
          <a:p>
            <a:r>
              <a:rPr lang="en-US" dirty="0" smtClean="0"/>
              <a:t>Very low landings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Silk Snapper Landings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81000" y="1447800"/>
          <a:ext cx="8153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Silk Snapper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04800" y="990600"/>
          <a:ext cx="8610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Silk Snapper Opts Compared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Gray Snapper Overview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066800"/>
          <a:ext cx="8610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Silk Snapper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Private </a:t>
            </a:r>
            <a:r>
              <a:rPr lang="en-US" dirty="0" err="1" smtClean="0"/>
              <a:t>Rec</a:t>
            </a:r>
            <a:r>
              <a:rPr lang="en-US" dirty="0" smtClean="0"/>
              <a:t> values typically 0, using the CI on the Private </a:t>
            </a:r>
            <a:r>
              <a:rPr lang="en-US" dirty="0" err="1" smtClean="0"/>
              <a:t>rec</a:t>
            </a:r>
            <a:r>
              <a:rPr lang="en-US" dirty="0" smtClean="0"/>
              <a:t> estimates has little impact</a:t>
            </a:r>
          </a:p>
          <a:p>
            <a:r>
              <a:rPr lang="en-US" dirty="0" smtClean="0"/>
              <a:t>Moving average reflects largely the headboat</a:t>
            </a:r>
          </a:p>
          <a:p>
            <a:r>
              <a:rPr lang="en-US" dirty="0" smtClean="0"/>
              <a:t>Headboat is a census (essentially), so there are no error measures. </a:t>
            </a:r>
          </a:p>
          <a:p>
            <a:pPr lvl="1"/>
            <a:r>
              <a:rPr lang="en-US" dirty="0" smtClean="0"/>
              <a:t>Could assume a CV…as done in assessments.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762001"/>
            <a:ext cx="7924800" cy="426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Goal is to devise a robust approach that will avoid triggering actions due to normal and expected annual variation in catch estimates…while compelling action when there is evidence of an increasing trend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Conclusions…??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Accounting for the uncertainty in private recreational estimates, by use of confidence intervals, may outperform the moving average</a:t>
            </a:r>
          </a:p>
          <a:p>
            <a:r>
              <a:rPr lang="en-US" dirty="0" smtClean="0"/>
              <a:t>Years </a:t>
            </a:r>
            <a:r>
              <a:rPr lang="en-US" dirty="0" smtClean="0"/>
              <a:t>and </a:t>
            </a:r>
            <a:r>
              <a:rPr lang="en-US" dirty="0" smtClean="0"/>
              <a:t>circumstances may occur that </a:t>
            </a:r>
            <a:r>
              <a:rPr lang="en-US" dirty="0" smtClean="0"/>
              <a:t>require expert </a:t>
            </a:r>
            <a:r>
              <a:rPr lang="en-US" dirty="0" smtClean="0"/>
              <a:t>judgment </a:t>
            </a:r>
            <a:r>
              <a:rPr lang="en-US" dirty="0" smtClean="0"/>
              <a:t>to avoid triggering management action in response to measurement error </a:t>
            </a:r>
          </a:p>
          <a:p>
            <a:pPr lvl="1"/>
            <a:r>
              <a:rPr lang="en-US" dirty="0" smtClean="0"/>
              <a:t>or maybe it is not measurement error. </a:t>
            </a:r>
            <a:endParaRPr lang="en-US" dirty="0" smtClean="0"/>
          </a:p>
          <a:p>
            <a:r>
              <a:rPr lang="en-US" dirty="0" smtClean="0"/>
              <a:t>The “Modified Mean” appears a good standard </a:t>
            </a:r>
            <a:r>
              <a:rPr lang="en-US" dirty="0" smtClean="0"/>
              <a:t>for </a:t>
            </a:r>
            <a:r>
              <a:rPr lang="en-US" dirty="0" smtClean="0"/>
              <a:t>most circumstances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</a:t>
            </a:r>
            <a:r>
              <a:rPr lang="en-US" baseline="0" dirty="0" smtClean="0"/>
              <a:t> shows numerous ACL overages</a:t>
            </a:r>
            <a:endParaRPr lang="en-US" dirty="0" smtClean="0"/>
          </a:p>
          <a:p>
            <a:r>
              <a:rPr lang="en-US" dirty="0" smtClean="0"/>
              <a:t>3 yr move: Declares</a:t>
            </a:r>
            <a:r>
              <a:rPr lang="en-US" baseline="0" dirty="0" smtClean="0"/>
              <a:t> ACL overages in 6 years. </a:t>
            </a:r>
          </a:p>
          <a:p>
            <a:r>
              <a:rPr lang="en-US" baseline="0" dirty="0" smtClean="0"/>
              <a:t>Confidence Bound:  Declares ACL overage in 2 years </a:t>
            </a:r>
          </a:p>
          <a:p>
            <a:pPr lvl="1"/>
            <a:r>
              <a:rPr lang="en-US" baseline="0" dirty="0" smtClean="0"/>
              <a:t>1 year it is over by 121 pounds</a:t>
            </a:r>
            <a:endParaRPr lang="en-US" baseline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 Outcomes (the high year)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Base measure – Over </a:t>
            </a:r>
            <a:r>
              <a:rPr lang="en-US" baseline="0" dirty="0" smtClean="0"/>
              <a:t>ACL. </a:t>
            </a:r>
          </a:p>
          <a:p>
            <a:pPr lvl="1"/>
            <a:r>
              <a:rPr lang="en-US" baseline="0" dirty="0" smtClean="0"/>
              <a:t>regulatory</a:t>
            </a:r>
            <a:r>
              <a:rPr lang="en-US" dirty="0" smtClean="0"/>
              <a:t> change</a:t>
            </a:r>
            <a:r>
              <a:rPr lang="en-US" baseline="0" dirty="0" smtClean="0"/>
              <a:t> needed.</a:t>
            </a:r>
          </a:p>
          <a:p>
            <a:r>
              <a:rPr lang="en-US" baseline="0" dirty="0" smtClean="0"/>
              <a:t>3 year move: Over the</a:t>
            </a:r>
            <a:r>
              <a:rPr lang="en-US" dirty="0" smtClean="0"/>
              <a:t> ACL</a:t>
            </a:r>
          </a:p>
          <a:p>
            <a:pPr lvl="1"/>
            <a:r>
              <a:rPr lang="en-US" baseline="0" dirty="0" smtClean="0"/>
              <a:t>Regulatory change needed</a:t>
            </a:r>
          </a:p>
          <a:p>
            <a:r>
              <a:rPr lang="en-US" baseline="0" dirty="0" smtClean="0"/>
              <a:t>Confidence bound: Over ACL. </a:t>
            </a:r>
          </a:p>
          <a:p>
            <a:pPr lvl="1"/>
            <a:r>
              <a:rPr lang="en-US" baseline="0" dirty="0" smtClean="0"/>
              <a:t>Would trigger management consideration for 2008. </a:t>
            </a:r>
          </a:p>
          <a:p>
            <a:pPr lvl="1">
              <a:buNone/>
            </a:pPr>
            <a:r>
              <a:rPr lang="en-US" dirty="0" smtClean="0"/>
              <a:t>- Triggers further evaluation in the proposed alternative. </a:t>
            </a:r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Evaluation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1. Establish rules </a:t>
            </a:r>
            <a:r>
              <a:rPr lang="en-US" i="1" dirty="0" smtClean="0"/>
              <a:t>a priori</a:t>
            </a:r>
          </a:p>
          <a:p>
            <a:pPr lvl="1"/>
            <a:r>
              <a:rPr lang="en-US" dirty="0" smtClean="0"/>
              <a:t>5 year mean, less low and high</a:t>
            </a:r>
          </a:p>
          <a:p>
            <a:pPr lvl="1"/>
            <a:r>
              <a:rPr lang="en-US" dirty="0" smtClean="0"/>
              <a:t>a modification of the moving average</a:t>
            </a:r>
          </a:p>
          <a:p>
            <a:pPr lvl="1"/>
            <a:r>
              <a:rPr lang="en-US" dirty="0" smtClean="0"/>
              <a:t>If modified mean exceeds ACL, management triggered</a:t>
            </a:r>
          </a:p>
          <a:p>
            <a:pPr>
              <a:buNone/>
            </a:pPr>
            <a:r>
              <a:rPr lang="en-US" dirty="0" smtClean="0"/>
              <a:t>2. Establish review team</a:t>
            </a:r>
          </a:p>
          <a:p>
            <a:pPr lvl="1"/>
            <a:r>
              <a:rPr lang="en-US" dirty="0" smtClean="0"/>
              <a:t>Reviews trends and uncertainty in data sources</a:t>
            </a:r>
          </a:p>
          <a:p>
            <a:pPr lvl="1"/>
            <a:r>
              <a:rPr lang="en-US" dirty="0" smtClean="0"/>
              <a:t>Reviews things that might influence (management, data collection changes)</a:t>
            </a:r>
          </a:p>
          <a:p>
            <a:pPr lvl="1"/>
            <a:r>
              <a:rPr lang="en-US" dirty="0" smtClean="0"/>
              <a:t>determines appropriate years for evaluating management need</a:t>
            </a:r>
          </a:p>
          <a:p>
            <a:pPr lvl="1"/>
            <a:r>
              <a:rPr lang="en-US" dirty="0" smtClean="0"/>
              <a:t>Provides recommendations to RA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Evaluation 2007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14400" y="1295400"/>
          <a:ext cx="6934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4864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“Modified Mean” = uses last 5 years, drops high and low.</a:t>
            </a:r>
          </a:p>
          <a:p>
            <a:r>
              <a:rPr lang="en-US" dirty="0" smtClean="0"/>
              <a:t>Conclusion: No management changes needed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Committee Charge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data trends</a:t>
            </a:r>
          </a:p>
          <a:p>
            <a:r>
              <a:rPr lang="en-US" dirty="0" smtClean="0"/>
              <a:t>Review measures of uncertainty</a:t>
            </a:r>
          </a:p>
          <a:p>
            <a:r>
              <a:rPr lang="en-US" dirty="0" smtClean="0"/>
              <a:t>Consider current and possibly impending management actions</a:t>
            </a:r>
          </a:p>
          <a:p>
            <a:r>
              <a:rPr lang="en-US" dirty="0" smtClean="0"/>
              <a:t>Recommend a period of years to be used in comparing current conditions to ACL</a:t>
            </a:r>
          </a:p>
          <a:p>
            <a:r>
              <a:rPr lang="en-US" dirty="0" smtClean="0"/>
              <a:t>Comment on possibility for future overages given current conditions (?)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Gray Snapper Overview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457200" y="1219200"/>
          <a:ext cx="8382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7772400" y="1295400"/>
            <a:ext cx="1143000" cy="4419600"/>
          </a:xfrm>
          <a:prstGeom prst="rect">
            <a:avLst/>
          </a:prstGeom>
          <a:solidFill>
            <a:schemeClr val="accent1">
              <a:alpha val="7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 and Mean Length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550</Words>
  <Application>Microsoft Office PowerPoint</Application>
  <PresentationFormat>On-screen Show (4:3)</PresentationFormat>
  <Paragraphs>83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Example 1. Gray Snapper</vt:lpstr>
      <vt:lpstr>Gray Snapper Overview</vt:lpstr>
      <vt:lpstr>Compare approaches</vt:lpstr>
      <vt:lpstr>2007 Outcomes (the high year)</vt:lpstr>
      <vt:lpstr>Further Evaluation Options</vt:lpstr>
      <vt:lpstr>Further Evaluation 2007</vt:lpstr>
      <vt:lpstr>Review Committee Charge </vt:lpstr>
      <vt:lpstr>Gray Snapper Overview</vt:lpstr>
      <vt:lpstr>PSE and Mean Length</vt:lpstr>
      <vt:lpstr>Gray Snapper Overview</vt:lpstr>
      <vt:lpstr>2008 – 1 year after peak</vt:lpstr>
      <vt:lpstr>WAHOO – 1 big spike</vt:lpstr>
      <vt:lpstr>Slide 13</vt:lpstr>
      <vt:lpstr>WAHOO – 1 big spike</vt:lpstr>
      <vt:lpstr>Slide 15</vt:lpstr>
      <vt:lpstr>Interesting Example – Silk Snapper</vt:lpstr>
      <vt:lpstr>Silk Snapper Landings</vt:lpstr>
      <vt:lpstr>Silk Snapper</vt:lpstr>
      <vt:lpstr>Silk Snapper Opts Compared</vt:lpstr>
      <vt:lpstr>Silk Snapper Outcome</vt:lpstr>
      <vt:lpstr>The Goal is to devise a robust approach that will avoid triggering actions due to normal and expected annual variation in catch estimates…while compelling action when there is evidence of an increasing trend</vt:lpstr>
      <vt:lpstr>Conclusions…??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1. Gray Snapper</dc:title>
  <dc:creator>John Carmichael</dc:creator>
  <cp:lastModifiedBy>John Carmichael</cp:lastModifiedBy>
  <cp:revision>22</cp:revision>
  <dcterms:created xsi:type="dcterms:W3CDTF">2011-03-10T19:49:02Z</dcterms:created>
  <dcterms:modified xsi:type="dcterms:W3CDTF">2011-03-11T13:25:37Z</dcterms:modified>
</cp:coreProperties>
</file>