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080" autoAdjust="0"/>
  </p:normalViewPr>
  <p:slideViewPr>
    <p:cSldViewPr snapToGrid="0" snapToObjects="1">
      <p:cViewPr>
        <p:scale>
          <a:sx n="94" d="100"/>
          <a:sy n="94" d="100"/>
        </p:scale>
        <p:origin x="-156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2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9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8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17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9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2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88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5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3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7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75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5AF4D-15D6-4E44-A637-28B1A5216557}" type="datetimeFigureOut">
              <a:rPr lang="en-US" smtClean="0"/>
              <a:t>3/6/17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43052-E7A2-F94C-89FF-503E1CDEF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2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83449" y="116717"/>
            <a:ext cx="1151773" cy="600801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FEP II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4481139" y="1327982"/>
            <a:ext cx="3122171" cy="517312"/>
          </a:xfrm>
          <a:prstGeom prst="rect">
            <a:avLst/>
          </a:prstGeom>
          <a:solidFill>
            <a:schemeClr val="accent3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Section 2B Climate Variability &amp; Fisheries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3574215" y="792634"/>
            <a:ext cx="2230233" cy="393272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1. Introduction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934180" y="1185906"/>
            <a:ext cx="3383447" cy="753852"/>
          </a:xfrm>
          <a:prstGeom prst="rect">
            <a:avLst/>
          </a:prstGeom>
          <a:solidFill>
            <a:schemeClr val="accent3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Section 2A Food Webs &amp; Connectivity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EcoPath</a:t>
            </a:r>
            <a:r>
              <a:rPr lang="en-US" sz="1600" dirty="0" smtClean="0"/>
              <a:t>/</a:t>
            </a:r>
            <a:r>
              <a:rPr lang="en-US" sz="1600" dirty="0" err="1" smtClean="0"/>
              <a:t>EcoSim</a:t>
            </a:r>
            <a:r>
              <a:rPr lang="en-US" sz="1600" dirty="0" smtClean="0"/>
              <a:t>/ </a:t>
            </a:r>
            <a:r>
              <a:rPr lang="en-US" sz="1600" dirty="0" err="1" smtClean="0"/>
              <a:t>EcoSpace</a:t>
            </a:r>
            <a:r>
              <a:rPr lang="en-US" sz="1600" dirty="0" smtClean="0"/>
              <a:t>)</a:t>
            </a:r>
          </a:p>
          <a:p>
            <a:pPr algn="ctr"/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115742" y="2034716"/>
            <a:ext cx="1924263" cy="572709"/>
          </a:xfrm>
          <a:prstGeom prst="rect">
            <a:avLst/>
          </a:prstGeom>
          <a:solidFill>
            <a:srgbClr val="9BBB59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Section 3 Habitat Sections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2159001" y="2028734"/>
            <a:ext cx="1946112" cy="1265569"/>
          </a:xfrm>
          <a:prstGeom prst="rect">
            <a:avLst/>
          </a:prstGeom>
          <a:solidFill>
            <a:schemeClr val="accent3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Section 4A</a:t>
            </a:r>
          </a:p>
          <a:p>
            <a:pPr algn="ctr"/>
            <a:r>
              <a:rPr lang="en-US" sz="1600" dirty="0" smtClean="0"/>
              <a:t>Managed Species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EcoSpecies</a:t>
            </a:r>
            <a:r>
              <a:rPr lang="en-US" sz="1600" dirty="0" smtClean="0"/>
              <a:t> Database)</a:t>
            </a:r>
            <a:endParaRPr lang="en-US" sz="1600" dirty="0"/>
          </a:p>
        </p:txBody>
      </p:sp>
      <p:sp>
        <p:nvSpPr>
          <p:cNvPr id="11" name="Rectangle 10"/>
          <p:cNvSpPr/>
          <p:nvPr/>
        </p:nvSpPr>
        <p:spPr>
          <a:xfrm>
            <a:off x="4289779" y="2051094"/>
            <a:ext cx="2388017" cy="989211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4B Other Managed Species</a:t>
            </a:r>
          </a:p>
          <a:p>
            <a:pPr algn="ctr"/>
            <a:r>
              <a:rPr lang="en-US" sz="1600" dirty="0" smtClean="0"/>
              <a:t>(ASMFC)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6806094" y="2038415"/>
            <a:ext cx="2210908" cy="1415541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Section 5</a:t>
            </a:r>
          </a:p>
          <a:p>
            <a:pPr algn="ctr"/>
            <a:r>
              <a:rPr lang="en-US" sz="1600" dirty="0" smtClean="0"/>
              <a:t>The </a:t>
            </a:r>
            <a:r>
              <a:rPr lang="en-US" sz="1600" dirty="0"/>
              <a:t>H</a:t>
            </a:r>
            <a:r>
              <a:rPr lang="en-US" sz="1600" dirty="0" smtClean="0"/>
              <a:t>uman Environment (</a:t>
            </a:r>
            <a:r>
              <a:rPr lang="en-US" sz="1600" dirty="0" smtClean="0"/>
              <a:t>Socio-Economic) Amendment Chapter 3</a:t>
            </a:r>
          </a:p>
          <a:p>
            <a:pPr algn="ctr"/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140414" y="3401477"/>
            <a:ext cx="2678000" cy="2638778"/>
          </a:xfrm>
          <a:prstGeom prst="rect">
            <a:avLst/>
          </a:prstGeom>
          <a:solidFill>
            <a:srgbClr val="9BBB59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Section 6 </a:t>
            </a:r>
          </a:p>
          <a:p>
            <a:pPr algn="ctr"/>
            <a:r>
              <a:rPr lang="en-US" sz="1600" dirty="0" smtClean="0"/>
              <a:t>EFH Designations/ SAFMC EFH User Guide: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Policy Statements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Other Policy Recommendations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Addressing the EFH 5-yr Review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Threats to EFH (SAFMC Policies)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91560" y="3566548"/>
            <a:ext cx="3339553" cy="2868818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Section 8</a:t>
            </a:r>
          </a:p>
          <a:p>
            <a:pPr algn="ctr"/>
            <a:r>
              <a:rPr lang="en-US" sz="1600" dirty="0" smtClean="0"/>
              <a:t>Research Recommendations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SAFMC Research and Monitoring Priorities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Links to System Management Plans</a:t>
            </a:r>
            <a:endParaRPr lang="en-US" sz="1600" dirty="0" smtClean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Section-base Research Recs, SEAMAP 5-yr plan (SERFS and State’s Needs)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SA Mapping Strategy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Climate Action Plan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958174" y="3422614"/>
            <a:ext cx="2634239" cy="1926201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Section 7</a:t>
            </a:r>
          </a:p>
          <a:p>
            <a:pPr algn="ctr"/>
            <a:r>
              <a:rPr lang="en-US" sz="1600" dirty="0"/>
              <a:t>S</a:t>
            </a:r>
            <a:r>
              <a:rPr lang="en-US" sz="1600" dirty="0" smtClean="0"/>
              <a:t>AFMC Managed Areas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Habitat and Ecosystem Atlas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Digital Dashboard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SALCC Blueprint</a:t>
            </a:r>
          </a:p>
          <a:p>
            <a:pPr algn="ctr"/>
            <a:endParaRPr lang="en-US" sz="1600" dirty="0"/>
          </a:p>
        </p:txBody>
      </p:sp>
      <p:sp>
        <p:nvSpPr>
          <p:cNvPr id="3" name="Oval 2"/>
          <p:cNvSpPr/>
          <p:nvPr/>
        </p:nvSpPr>
        <p:spPr>
          <a:xfrm>
            <a:off x="405391" y="1536243"/>
            <a:ext cx="724174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295271" y="1607736"/>
            <a:ext cx="724174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1796914" y="2999775"/>
            <a:ext cx="724174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140414" y="2624237"/>
            <a:ext cx="724174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15831" y="2624237"/>
            <a:ext cx="724174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919150" y="6040254"/>
            <a:ext cx="724174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92814" y="6040254"/>
            <a:ext cx="724174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8187878" y="5656284"/>
            <a:ext cx="724174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8187878" y="6029894"/>
            <a:ext cx="724174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8049868" y="6382886"/>
            <a:ext cx="991740" cy="309051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A-10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2814" y="175629"/>
            <a:ext cx="2226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Outline of FEP II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85210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169</Words>
  <Application>Microsoft Macintosh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Group Solutions,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GroupWriter</dc:title>
  <dc:creator>Brett Boston</dc:creator>
  <cp:lastModifiedBy>Brett Boston</cp:lastModifiedBy>
  <cp:revision>15</cp:revision>
  <dcterms:created xsi:type="dcterms:W3CDTF">2017-03-06T14:00:27Z</dcterms:created>
  <dcterms:modified xsi:type="dcterms:W3CDTF">2017-03-06T18:32:03Z</dcterms:modified>
</cp:coreProperties>
</file>