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6" r:id="rId3"/>
    <p:sldMasterId id="2147483669" r:id="rId4"/>
  </p:sldMasterIdLst>
  <p:notesMasterIdLst>
    <p:notesMasterId r:id="rId23"/>
  </p:notesMasterIdLst>
  <p:sldIdLst>
    <p:sldId id="256" r:id="rId5"/>
    <p:sldId id="258" r:id="rId6"/>
    <p:sldId id="300" r:id="rId7"/>
    <p:sldId id="264" r:id="rId8"/>
    <p:sldId id="265" r:id="rId9"/>
    <p:sldId id="296" r:id="rId10"/>
    <p:sldId id="297" r:id="rId11"/>
    <p:sldId id="270" r:id="rId12"/>
    <p:sldId id="271" r:id="rId13"/>
    <p:sldId id="288" r:id="rId14"/>
    <p:sldId id="287" r:id="rId15"/>
    <p:sldId id="291" r:id="rId16"/>
    <p:sldId id="302" r:id="rId17"/>
    <p:sldId id="274" r:id="rId18"/>
    <p:sldId id="275" r:id="rId19"/>
    <p:sldId id="277" r:id="rId20"/>
    <p:sldId id="301" r:id="rId21"/>
    <p:sldId id="283" r:id="rId22"/>
  </p:sldIdLst>
  <p:sldSz cx="9144000" cy="6858000" type="screen4x3"/>
  <p:notesSz cx="6934200" cy="9220200"/>
  <p:embeddedFontLst>
    <p:embeddedFont>
      <p:font typeface="Calibri" panose="020F0502020204030204" pitchFamily="34" charset="0"/>
      <p:regular r:id="rId24"/>
      <p:bold r:id="rId25"/>
      <p:italic r:id="rId26"/>
      <p:boldItalic r:id="rId27"/>
    </p:embeddedFont>
    <p:embeddedFont>
      <p:font typeface="Arial Narrow Bold" panose="020B0706020202030204" pitchFamily="34" charset="0"/>
      <p:bold r:id="rId28"/>
    </p:embeddedFont>
    <p:embeddedFont>
      <p:font typeface="Source Sans Pro"/>
      <p:regular r:id="rId29"/>
      <p:bold r:id="rId30"/>
      <p:italic r:id="rId31"/>
      <p:boldItalic r:id="rId32"/>
    </p:embeddedFont>
    <p:embeddedFont>
      <p:font typeface="Arial Narrow" panose="020B0606020202030204" pitchFamily="34" charset="0"/>
      <p:regular r:id="rId33"/>
      <p:bold r:id="rId34"/>
      <p:italic r:id="rId35"/>
      <p:boldItalic r:id="rId36"/>
    </p:embeddedFont>
    <p:embeddedFont>
      <p:font typeface="Quattrocento Sans"/>
      <p:regular r:id="rId37"/>
      <p:bold r:id="rId38"/>
      <p:italic r:id="rId39"/>
      <p:boldItalic r:id="rId40"/>
    </p:embeddedFont>
    <p:embeddedFont>
      <p:font typeface="Segoe UI" panose="020B0502040204020203"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F9AC70-B53E-4449-8BC1-DF384B33A721}">
  <a:tblStyle styleId="{FAF9AC70-B53E-4449-8BC1-DF384B33A7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098" autoAdjust="0"/>
  </p:normalViewPr>
  <p:slideViewPr>
    <p:cSldViewPr snapToGrid="0">
      <p:cViewPr varScale="1">
        <p:scale>
          <a:sx n="38" d="100"/>
          <a:sy n="38" d="100"/>
        </p:scale>
        <p:origin x="1400" y="42"/>
      </p:cViewPr>
      <p:guideLst>
        <p:guide orient="horz" pos="1885"/>
        <p:guide orient="horz" pos="758"/>
        <p:guide pos="28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a:solidFill>
                <a:schemeClr val="dk1"/>
              </a:solidFill>
              <a:latin typeface="Calibri"/>
              <a:ea typeface="Calibri"/>
              <a:cs typeface="Calibri"/>
              <a:sym typeface="Calibri"/>
            </a:endParaRPr>
          </a:p>
        </p:txBody>
      </p:sp>
      <p:sp>
        <p:nvSpPr>
          <p:cNvPr id="103" name="Google Shape;103;p1:notes"/>
          <p:cNvSpPr txBox="1">
            <a:spLocks noGrp="1"/>
          </p:cNvSpPr>
          <p:nvPr>
            <p:ph type="body" idx="1"/>
          </p:nvPr>
        </p:nvSpPr>
        <p:spPr>
          <a:xfrm>
            <a:off x="162656" y="4752209"/>
            <a:ext cx="6701456" cy="3939290"/>
          </a:xfrm>
          <a:prstGeom prst="rect">
            <a:avLst/>
          </a:prstGeom>
          <a:noFill/>
          <a:ln>
            <a:noFill/>
          </a:ln>
        </p:spPr>
        <p:txBody>
          <a:bodyPr spcFirstLastPara="1" wrap="square" lIns="92076" tIns="46038" rIns="92076" bIns="46038" anchor="t" anchorCtr="0">
            <a:noAutofit/>
          </a:bodyPr>
          <a:lstStyle/>
          <a:p>
            <a:pPr marL="0" indent="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7:notes"/>
          <p:cNvSpPr>
            <a:spLocks noGrp="1" noRot="1" noChangeAspect="1"/>
          </p:cNvSpPr>
          <p:nvPr>
            <p:ph type="sldImg" idx="2"/>
          </p:nvPr>
        </p:nvSpPr>
        <p:spPr>
          <a:xfrm>
            <a:off x="763588" y="0"/>
            <a:ext cx="5484812" cy="411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7:notes"/>
          <p:cNvSpPr txBox="1">
            <a:spLocks noGrp="1"/>
          </p:cNvSpPr>
          <p:nvPr>
            <p:ph type="body" idx="1"/>
          </p:nvPr>
        </p:nvSpPr>
        <p:spPr>
          <a:xfrm>
            <a:off x="164465" y="4242095"/>
            <a:ext cx="6775915" cy="4799341"/>
          </a:xfrm>
          <a:prstGeom prst="rect">
            <a:avLst/>
          </a:prstGeom>
          <a:noFill/>
          <a:ln>
            <a:noFill/>
          </a:ln>
        </p:spPr>
        <p:txBody>
          <a:bodyPr spcFirstLastPara="1" wrap="square" lIns="92076" tIns="46038" rIns="92076" bIns="46038" anchor="t" anchorCtr="0">
            <a:noAutofit/>
          </a:bodyPr>
          <a:lstStyle/>
          <a:p>
            <a:pPr marL="171450" indent="-171450">
              <a:buFont typeface="Arial" panose="020B0604020202020204" pitchFamily="34" charset="0"/>
              <a:buChar char="•"/>
            </a:pPr>
            <a:endParaRPr dirty="0"/>
          </a:p>
        </p:txBody>
      </p:sp>
      <p:sp>
        <p:nvSpPr>
          <p:cNvPr id="439" name="Google Shape;439;p17:notes"/>
          <p:cNvSpPr txBox="1">
            <a:spLocks noGrp="1"/>
          </p:cNvSpPr>
          <p:nvPr>
            <p:ph type="sldNum" idx="12"/>
          </p:nvPr>
        </p:nvSpPr>
        <p:spPr>
          <a:xfrm>
            <a:off x="6613077" y="8721264"/>
            <a:ext cx="396547" cy="421774"/>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498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endParaRPr lang="en-US" sz="140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48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baseline="0" dirty="0" smtClean="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441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n-US" baseline="0" dirty="0" smtClean="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640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9: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19:notes"/>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noAutofit/>
          </a:bodyPr>
          <a:lstStyle/>
          <a:p>
            <a:pPr marL="0" indent="0"/>
            <a:endParaRPr lang="en-US" sz="1400" dirty="0"/>
          </a:p>
          <a:p>
            <a:pPr marL="169838" indent="-169838">
              <a:buFont typeface="Arial" panose="020B0604020202020204" pitchFamily="34" charset="0"/>
              <a:buChar char="•"/>
            </a:pPr>
            <a:endParaRPr dirty="0"/>
          </a:p>
        </p:txBody>
      </p:sp>
      <p:sp>
        <p:nvSpPr>
          <p:cNvPr id="469" name="Google Shape;469;p19: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0: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0:notes"/>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noAutofit/>
          </a:bodyPr>
          <a:lstStyle/>
          <a:p>
            <a:pPr marL="0" indent="0"/>
            <a:endParaRPr dirty="0"/>
          </a:p>
        </p:txBody>
      </p:sp>
      <p:sp>
        <p:nvSpPr>
          <p:cNvPr id="477" name="Google Shape;477;p20: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2: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2:notes"/>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noAutofit/>
          </a:bodyPr>
          <a:lstStyle/>
          <a:p>
            <a:pPr marL="0" indent="0"/>
            <a:endParaRPr lang="en-US" dirty="0"/>
          </a:p>
          <a:p>
            <a:pPr marL="0" indent="0"/>
            <a:endParaRPr lang="en-US" dirty="0"/>
          </a:p>
          <a:p>
            <a:pPr marL="0" indent="0"/>
            <a:endParaRPr lang="en-US" dirty="0"/>
          </a:p>
          <a:p>
            <a:pPr marL="0" indent="0"/>
            <a:endParaRPr dirty="0"/>
          </a:p>
        </p:txBody>
      </p:sp>
      <p:sp>
        <p:nvSpPr>
          <p:cNvPr id="519" name="Google Shape;519;p22: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0: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0:notes"/>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noAutofit/>
          </a:bodyPr>
          <a:lstStyle/>
          <a:p>
            <a:pPr marL="169838" indent="-169838">
              <a:buFont typeface="Arial" panose="020B0604020202020204" pitchFamily="34" charset="0"/>
              <a:buChar char="•"/>
            </a:pPr>
            <a:endParaRPr lang="en-US" sz="1400" dirty="0"/>
          </a:p>
        </p:txBody>
      </p:sp>
      <p:sp>
        <p:nvSpPr>
          <p:cNvPr id="477" name="Google Shape;477;p20: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0227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9:notes"/>
          <p:cNvSpPr>
            <a:spLocks noGrp="1" noRot="1" noChangeAspect="1"/>
          </p:cNvSpPr>
          <p:nvPr>
            <p:ph type="sldImg" idx="2"/>
          </p:nvPr>
        </p:nvSpPr>
        <p:spPr>
          <a:xfrm>
            <a:off x="733425" y="392113"/>
            <a:ext cx="5505450" cy="4129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29:notes"/>
          <p:cNvSpPr txBox="1">
            <a:spLocks noGrp="1"/>
          </p:cNvSpPr>
          <p:nvPr>
            <p:ph type="body" idx="1"/>
          </p:nvPr>
        </p:nvSpPr>
        <p:spPr>
          <a:xfrm>
            <a:off x="452233" y="4958578"/>
            <a:ext cx="6029739" cy="4025455"/>
          </a:xfrm>
          <a:prstGeom prst="rect">
            <a:avLst/>
          </a:prstGeom>
          <a:noFill/>
          <a:ln>
            <a:noFill/>
          </a:ln>
        </p:spPr>
        <p:txBody>
          <a:bodyPr spcFirstLastPara="1" wrap="square" lIns="92076" tIns="46038" rIns="92076" bIns="46038" anchor="t" anchorCtr="0">
            <a:noAutofit/>
          </a:bodyPr>
          <a:lstStyle/>
          <a:p>
            <a:pPr marL="0" indent="0"/>
            <a:endParaRPr sz="1600"/>
          </a:p>
          <a:p>
            <a:pPr marL="0" indent="0"/>
            <a:endParaRPr sz="1600"/>
          </a:p>
          <a:p>
            <a:pPr marL="0" indent="0"/>
            <a:endParaRPr sz="1600"/>
          </a:p>
          <a:p>
            <a:pPr marL="0" indent="0"/>
            <a:endParaRPr sz="1600"/>
          </a:p>
        </p:txBody>
      </p:sp>
      <p:sp>
        <p:nvSpPr>
          <p:cNvPr id="641" name="Google Shape;641;p29: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latin typeface="Calibri"/>
                <a:ea typeface="Calibri"/>
                <a:cs typeface="Calibri"/>
                <a:sym typeface="Calibri"/>
              </a:rPr>
              <a:pPr algn="r"/>
              <a:t>18</a:t>
            </a:fld>
            <a:endParaRPr sz="1200">
              <a:latin typeface="Calibri"/>
              <a:ea typeface="Calibri"/>
              <a:cs typeface="Calibri"/>
              <a:sym typeface="Calibri"/>
            </a:endParaRPr>
          </a:p>
        </p:txBody>
      </p:sp>
      <p:sp>
        <p:nvSpPr>
          <p:cNvPr id="642" name="Google Shape;642;p29:notes"/>
          <p:cNvSpPr txBox="1">
            <a:spLocks noGrp="1"/>
          </p:cNvSpPr>
          <p:nvPr>
            <p:ph type="ftr" idx="11"/>
          </p:nvPr>
        </p:nvSpPr>
        <p:spPr>
          <a:xfrm>
            <a:off x="2" y="8757301"/>
            <a:ext cx="3005448" cy="461325"/>
          </a:xfrm>
          <a:prstGeom prst="rect">
            <a:avLst/>
          </a:prstGeom>
          <a:noFill/>
          <a:ln>
            <a:noFill/>
          </a:ln>
        </p:spPr>
        <p:txBody>
          <a:bodyPr spcFirstLastPara="1" wrap="square" lIns="90566" tIns="45270" rIns="90566" bIns="45270" anchor="t" anchorCtr="0">
            <a:noAutofit/>
          </a:bodyPr>
          <a:lstStyle/>
          <a:p>
            <a:endParaRPr sz="18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noAutofit/>
          </a:bodyPr>
          <a:lstStyle/>
          <a:p>
            <a:pPr marL="169838" indent="-169838">
              <a:buFont typeface="Arial" panose="020B0604020202020204" pitchFamily="34" charset="0"/>
              <a:buChar char="•"/>
            </a:pPr>
            <a:endParaRPr dirty="0"/>
          </a:p>
        </p:txBody>
      </p:sp>
      <p:sp>
        <p:nvSpPr>
          <p:cNvPr id="117" name="Google Shape;117;p3: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975" y="0"/>
            <a:ext cx="5892800" cy="4419600"/>
          </a:xfrm>
        </p:spPr>
      </p:sp>
      <p:sp>
        <p:nvSpPr>
          <p:cNvPr id="3" name="Notes Placeholder 2"/>
          <p:cNvSpPr>
            <a:spLocks noGrp="1"/>
          </p:cNvSpPr>
          <p:nvPr>
            <p:ph type="body" idx="1"/>
          </p:nvPr>
        </p:nvSpPr>
        <p:spPr>
          <a:xfrm>
            <a:off x="295687" y="4577027"/>
            <a:ext cx="6434567" cy="4345321"/>
          </a:xfrm>
        </p:spPr>
        <p:txBody>
          <a:bodyPr/>
          <a:lstStyle/>
          <a:p>
            <a:pPr>
              <a:buFont typeface="Arial" panose="020B0604020202020204" pitchFamily="34" charset="0"/>
              <a:buChar char="•"/>
            </a:pPr>
            <a:r>
              <a:rPr lang="en-US" sz="1400" dirty="0" smtClean="0"/>
              <a:t>during </a:t>
            </a:r>
            <a:r>
              <a:rPr lang="en-US" sz="1400" dirty="0"/>
              <a:t>the S-K pre-proposal and technical review phases</a:t>
            </a:r>
          </a:p>
        </p:txBody>
      </p:sp>
      <p:sp>
        <p:nvSpPr>
          <p:cNvPr id="4" name="Slide Number Placeholder 3"/>
          <p:cNvSpPr>
            <a:spLocks noGrp="1"/>
          </p:cNvSpPr>
          <p:nvPr>
            <p:ph type="sldNum" sz="quarter" idx="10"/>
          </p:nvPr>
        </p:nvSpPr>
        <p:spPr/>
        <p:txBody>
          <a:bodyPr/>
          <a:lstStyle/>
          <a:p>
            <a:pPr algn="r" defTabSz="452902">
              <a:buClrTx/>
              <a:defRPr/>
            </a:pPr>
            <a:fld id="{BB8DCC0E-7DBF-7C4A-B104-25FE08E3BB8F}" type="slidenum">
              <a:rPr lang="en-US" sz="1200" kern="1200">
                <a:solidFill>
                  <a:prstClr val="black"/>
                </a:solidFill>
                <a:latin typeface="Calibri"/>
                <a:ea typeface="+mn-ea"/>
              </a:rPr>
              <a:pPr algn="r" defTabSz="452902">
                <a:buClrTx/>
                <a:defRPr/>
              </a:pPr>
              <a:t>3</a:t>
            </a:fld>
            <a:endParaRPr lang="en-US" sz="1200" kern="1200" dirty="0">
              <a:solidFill>
                <a:prstClr val="black"/>
              </a:solidFill>
              <a:latin typeface="Calibri"/>
              <a:ea typeface="+mn-ea"/>
            </a:endParaRPr>
          </a:p>
        </p:txBody>
      </p:sp>
    </p:spTree>
    <p:extLst>
      <p:ext uri="{BB962C8B-B14F-4D97-AF65-F5344CB8AC3E}">
        <p14:creationId xmlns:p14="http://schemas.microsoft.com/office/powerpoint/2010/main" val="237594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9: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9:notes"/>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noAutofit/>
          </a:bodyPr>
          <a:lstStyle/>
          <a:p>
            <a:pPr marL="0" indent="0">
              <a:spcBef>
                <a:spcPts val="598"/>
              </a:spcBef>
            </a:pPr>
            <a:endParaRPr sz="1400" dirty="0"/>
          </a:p>
        </p:txBody>
      </p:sp>
      <p:sp>
        <p:nvSpPr>
          <p:cNvPr id="339" name="Google Shape;339;p9: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0:notes"/>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noAutofit/>
          </a:bodyPr>
          <a:lstStyle/>
          <a:p>
            <a:pPr marL="175639" indent="-175639">
              <a:buClr>
                <a:schemeClr val="dk1"/>
              </a:buClr>
              <a:buFont typeface="Arial"/>
              <a:buChar char="•"/>
            </a:pPr>
            <a:endParaRPr b="0" dirty="0"/>
          </a:p>
        </p:txBody>
      </p:sp>
      <p:sp>
        <p:nvSpPr>
          <p:cNvPr id="347" name="Google Shape;347;p10: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latin typeface="Calibri"/>
                <a:ea typeface="Calibri"/>
                <a:cs typeface="Calibri"/>
                <a:sym typeface="Calibri"/>
              </a:rPr>
              <a:pPr algn="r"/>
              <a:t>5</a:t>
            </a:fld>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1:notes"/>
          <p:cNvSpPr>
            <a:spLocks noGrp="1" noRot="1" noChangeAspect="1"/>
          </p:cNvSpPr>
          <p:nvPr>
            <p:ph type="sldImg" idx="2"/>
          </p:nvPr>
        </p:nvSpPr>
        <p:spPr>
          <a:xfrm>
            <a:off x="763588" y="0"/>
            <a:ext cx="5484812" cy="411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1:notes"/>
          <p:cNvSpPr txBox="1">
            <a:spLocks noGrp="1"/>
          </p:cNvSpPr>
          <p:nvPr>
            <p:ph type="sldNum" idx="12"/>
          </p:nvPr>
        </p:nvSpPr>
        <p:spPr>
          <a:xfrm>
            <a:off x="6613077" y="8721264"/>
            <a:ext cx="396547" cy="421774"/>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6</a:t>
            </a:fld>
            <a:endParaRPr sz="1200">
              <a:solidFill>
                <a:schemeClr val="dk1"/>
              </a:solidFill>
              <a:latin typeface="Calibri"/>
              <a:ea typeface="Calibri"/>
              <a:cs typeface="Calibri"/>
              <a:sym typeface="Calibri"/>
            </a:endParaRPr>
          </a:p>
        </p:txBody>
      </p:sp>
      <p:sp>
        <p:nvSpPr>
          <p:cNvPr id="356" name="Google Shape;356;p11:notes"/>
          <p:cNvSpPr txBox="1">
            <a:spLocks noGrp="1"/>
          </p:cNvSpPr>
          <p:nvPr>
            <p:ph type="body" idx="1"/>
          </p:nvPr>
        </p:nvSpPr>
        <p:spPr>
          <a:xfrm>
            <a:off x="152421" y="3972668"/>
            <a:ext cx="6706410" cy="4947092"/>
          </a:xfrm>
          <a:prstGeom prst="rect">
            <a:avLst/>
          </a:prstGeom>
          <a:noFill/>
          <a:ln>
            <a:noFill/>
          </a:ln>
        </p:spPr>
        <p:txBody>
          <a:bodyPr spcFirstLastPara="1" wrap="square" lIns="92076" tIns="46038" rIns="92076" bIns="46038" anchor="t" anchorCtr="0">
            <a:noAutofit/>
          </a:bodyPr>
          <a:lstStyle/>
          <a:p>
            <a:pPr marL="227854" indent="-227854">
              <a:spcBef>
                <a:spcPts val="598"/>
              </a:spcBef>
              <a:buClr>
                <a:schemeClr val="dk1"/>
              </a:buClr>
              <a:buFont typeface="Arial"/>
              <a:buChar char="•"/>
            </a:pPr>
            <a:endParaRPr lang="en-US" dirty="0" smtClean="0"/>
          </a:p>
          <a:p>
            <a:pPr marL="0" indent="0"/>
            <a:endParaRPr dirty="0" smtClean="0"/>
          </a:p>
          <a:p>
            <a:pPr marL="0" indent="0"/>
            <a:endParaRPr dirty="0"/>
          </a:p>
        </p:txBody>
      </p:sp>
    </p:spTree>
    <p:extLst>
      <p:ext uri="{BB962C8B-B14F-4D97-AF65-F5344CB8AC3E}">
        <p14:creationId xmlns:p14="http://schemas.microsoft.com/office/powerpoint/2010/main" val="182541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2:notes"/>
          <p:cNvSpPr>
            <a:spLocks noGrp="1" noRot="1" noChangeAspect="1"/>
          </p:cNvSpPr>
          <p:nvPr>
            <p:ph type="sldImg" idx="2"/>
          </p:nvPr>
        </p:nvSpPr>
        <p:spPr>
          <a:xfrm>
            <a:off x="763588" y="0"/>
            <a:ext cx="5484812" cy="411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2:notes"/>
          <p:cNvSpPr txBox="1">
            <a:spLocks noGrp="1"/>
          </p:cNvSpPr>
          <p:nvPr>
            <p:ph type="sldNum" idx="12"/>
          </p:nvPr>
        </p:nvSpPr>
        <p:spPr>
          <a:xfrm>
            <a:off x="6613077" y="8721264"/>
            <a:ext cx="396547" cy="421774"/>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latin typeface="Calibri"/>
                <a:ea typeface="Calibri"/>
                <a:cs typeface="Calibri"/>
                <a:sym typeface="Calibri"/>
              </a:rPr>
              <a:pPr algn="r"/>
              <a:t>7</a:t>
            </a:fld>
            <a:endParaRPr sz="1200">
              <a:latin typeface="Calibri"/>
              <a:ea typeface="Calibri"/>
              <a:cs typeface="Calibri"/>
              <a:sym typeface="Calibri"/>
            </a:endParaRPr>
          </a:p>
        </p:txBody>
      </p:sp>
      <p:sp>
        <p:nvSpPr>
          <p:cNvPr id="371" name="Google Shape;371;p12:notes"/>
          <p:cNvSpPr txBox="1">
            <a:spLocks noGrp="1"/>
          </p:cNvSpPr>
          <p:nvPr>
            <p:ph type="body" idx="1"/>
          </p:nvPr>
        </p:nvSpPr>
        <p:spPr>
          <a:xfrm>
            <a:off x="228628" y="3972665"/>
            <a:ext cx="6553992" cy="5097004"/>
          </a:xfrm>
          <a:prstGeom prst="rect">
            <a:avLst/>
          </a:prstGeom>
          <a:noFill/>
          <a:ln>
            <a:noFill/>
          </a:ln>
        </p:spPr>
        <p:txBody>
          <a:bodyPr spcFirstLastPara="1" wrap="square" lIns="92076" tIns="46038" rIns="92076" bIns="46038" anchor="t" anchorCtr="0">
            <a:noAutofit/>
          </a:bodyPr>
          <a:lstStyle/>
          <a:p>
            <a:pPr marL="0" indent="0"/>
            <a:endParaRPr dirty="0"/>
          </a:p>
        </p:txBody>
      </p:sp>
    </p:spTree>
    <p:extLst>
      <p:ext uri="{BB962C8B-B14F-4D97-AF65-F5344CB8AC3E}">
        <p14:creationId xmlns:p14="http://schemas.microsoft.com/office/powerpoint/2010/main" val="45245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5:notes"/>
          <p:cNvSpPr>
            <a:spLocks noGrp="1" noRot="1" noChangeAspect="1"/>
          </p:cNvSpPr>
          <p:nvPr>
            <p:ph type="sldImg" idx="2"/>
          </p:nvPr>
        </p:nvSpPr>
        <p:spPr>
          <a:xfrm>
            <a:off x="701675" y="0"/>
            <a:ext cx="5530850" cy="41481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5:notes"/>
          <p:cNvSpPr txBox="1">
            <a:spLocks noGrp="1"/>
          </p:cNvSpPr>
          <p:nvPr>
            <p:ph type="body" idx="1"/>
          </p:nvPr>
        </p:nvSpPr>
        <p:spPr>
          <a:xfrm>
            <a:off x="162656" y="4277153"/>
            <a:ext cx="6701456" cy="4839005"/>
          </a:xfrm>
          <a:prstGeom prst="rect">
            <a:avLst/>
          </a:prstGeom>
          <a:noFill/>
          <a:ln>
            <a:noFill/>
          </a:ln>
        </p:spPr>
        <p:txBody>
          <a:bodyPr spcFirstLastPara="1" wrap="square" lIns="92076" tIns="46038" rIns="92076" bIns="46038" anchor="t" anchorCtr="0">
            <a:noAutofit/>
          </a:bodyPr>
          <a:lstStyle/>
          <a:p>
            <a:pPr marL="175639" indent="-175639">
              <a:spcBef>
                <a:spcPts val="1196"/>
              </a:spcBef>
              <a:buClr>
                <a:schemeClr val="dk1"/>
              </a:buClr>
              <a:buFont typeface="Arial"/>
              <a:buChar char="•"/>
            </a:pPr>
            <a:endParaRPr dirty="0"/>
          </a:p>
        </p:txBody>
      </p:sp>
      <p:sp>
        <p:nvSpPr>
          <p:cNvPr id="407" name="Google Shape;407;p15: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latin typeface="Calibri"/>
                <a:ea typeface="Calibri"/>
                <a:cs typeface="Calibri"/>
                <a:sym typeface="Calibri"/>
              </a:rPr>
              <a:pPr algn="r"/>
              <a:t>8</a:t>
            </a:fld>
            <a:endParaRPr sz="12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6:notes"/>
          <p:cNvSpPr>
            <a:spLocks noGrp="1" noRot="1" noChangeAspect="1"/>
          </p:cNvSpPr>
          <p:nvPr>
            <p:ph type="sldImg" idx="2"/>
          </p:nvPr>
        </p:nvSpPr>
        <p:spPr>
          <a:xfrm>
            <a:off x="830263" y="38100"/>
            <a:ext cx="5172075" cy="3879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6:notes"/>
          <p:cNvSpPr txBox="1">
            <a:spLocks noGrp="1"/>
          </p:cNvSpPr>
          <p:nvPr>
            <p:ph type="body" idx="1"/>
          </p:nvPr>
        </p:nvSpPr>
        <p:spPr>
          <a:xfrm>
            <a:off x="75373" y="4225926"/>
            <a:ext cx="6858827" cy="4767549"/>
          </a:xfrm>
          <a:prstGeom prst="rect">
            <a:avLst/>
          </a:prstGeom>
          <a:noFill/>
          <a:ln>
            <a:noFill/>
          </a:ln>
        </p:spPr>
        <p:txBody>
          <a:bodyPr spcFirstLastPara="1" wrap="square" lIns="92076" tIns="46038" rIns="92076" bIns="46038" anchor="t" anchorCtr="0">
            <a:noAutofit/>
          </a:bodyPr>
          <a:lstStyle/>
          <a:p>
            <a:pPr marL="0" indent="0"/>
            <a:endParaRPr dirty="0"/>
          </a:p>
          <a:p>
            <a:pPr marL="0" indent="0"/>
            <a:endParaRPr dirty="0"/>
          </a:p>
        </p:txBody>
      </p:sp>
      <p:sp>
        <p:nvSpPr>
          <p:cNvPr id="417" name="Google Shape;417;p16:notes"/>
          <p:cNvSpPr txBox="1">
            <a:spLocks noGrp="1"/>
          </p:cNvSpPr>
          <p:nvPr>
            <p:ph type="sldNum" idx="12"/>
          </p:nvPr>
        </p:nvSpPr>
        <p:spPr>
          <a:xfrm>
            <a:off x="6540406" y="8793340"/>
            <a:ext cx="392190" cy="425260"/>
          </a:xfrm>
          <a:prstGeom prst="rect">
            <a:avLst/>
          </a:prstGeom>
          <a:noFill/>
          <a:ln>
            <a:noFill/>
          </a:ln>
        </p:spPr>
        <p:txBody>
          <a:bodyPr spcFirstLastPara="1" wrap="square" lIns="92076" tIns="46038" rIns="92076" bIns="46038" anchor="b" anchorCtr="0">
            <a:noAutofit/>
          </a:bodyPr>
          <a:lstStyle/>
          <a:p>
            <a:pPr algn="r"/>
            <a:fld id="{00000000-1234-1234-1234-123412341234}" type="slidenum">
              <a:rPr lang="en-US" sz="1200">
                <a:latin typeface="Calibri"/>
                <a:ea typeface="Calibri"/>
                <a:cs typeface="Calibri"/>
                <a:sym typeface="Calibri"/>
              </a:rPr>
              <a:pPr algn="r"/>
              <a:t>9</a:t>
            </a:fld>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Fish">
  <p:cSld name="Title - Fish">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3201682" y="1141666"/>
            <a:ext cx="5485118" cy="1398472"/>
          </a:xfrm>
          <a:prstGeom prst="rect">
            <a:avLst/>
          </a:prstGeom>
          <a:noFill/>
          <a:ln>
            <a:noFill/>
          </a:ln>
        </p:spPr>
        <p:txBody>
          <a:bodyPr spcFirstLastPara="1" wrap="square" lIns="91425" tIns="45700" rIns="91425" bIns="45700" anchor="ctr" anchorCtr="0"/>
          <a:lstStyle>
            <a:lvl1pPr marR="0" lvl="0" algn="ctr" rtl="0">
              <a:lnSpc>
                <a:spcPct val="80000"/>
              </a:lnSpc>
              <a:spcBef>
                <a:spcPts val="0"/>
              </a:spcBef>
              <a:spcAft>
                <a:spcPts val="0"/>
              </a:spcAft>
              <a:buClr>
                <a:schemeClr val="accent1"/>
              </a:buClr>
              <a:buSzPts val="4400"/>
              <a:buFont typeface="Arial Narrow"/>
              <a:buNone/>
              <a:defRPr sz="44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
          <p:cNvSpPr txBox="1">
            <a:spLocks noGrp="1"/>
          </p:cNvSpPr>
          <p:nvPr>
            <p:ph type="body" idx="1"/>
          </p:nvPr>
        </p:nvSpPr>
        <p:spPr>
          <a:xfrm>
            <a:off x="3201988" y="2707457"/>
            <a:ext cx="5484812" cy="1224439"/>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dk2"/>
              </a:buClr>
              <a:buSzPts val="2400"/>
              <a:buFont typeface="Arial"/>
              <a:buNone/>
              <a:defRPr sz="24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3" name="Google Shape;13;p2"/>
          <p:cNvSpPr txBox="1">
            <a:spLocks noGrp="1"/>
          </p:cNvSpPr>
          <p:nvPr>
            <p:ph type="body" idx="2"/>
          </p:nvPr>
        </p:nvSpPr>
        <p:spPr>
          <a:xfrm>
            <a:off x="463550" y="3118590"/>
            <a:ext cx="1293813" cy="752475"/>
          </a:xfrm>
          <a:prstGeom prst="rect">
            <a:avLst/>
          </a:prstGeom>
          <a:noFill/>
          <a:ln>
            <a:noFill/>
          </a:ln>
        </p:spPr>
        <p:txBody>
          <a:bodyPr spcFirstLastPara="1" wrap="square" lIns="0" tIns="0" rIns="0" bIns="0" anchor="ctr" anchorCtr="0"/>
          <a:lstStyle>
            <a:lvl1pPr marL="457200" marR="0" lvl="0"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4" name="Google Shape;14;p2"/>
          <p:cNvSpPr txBox="1">
            <a:spLocks noGrp="1"/>
          </p:cNvSpPr>
          <p:nvPr>
            <p:ph type="body" idx="3"/>
          </p:nvPr>
        </p:nvSpPr>
        <p:spPr>
          <a:xfrm>
            <a:off x="3201988" y="4282303"/>
            <a:ext cx="5484812" cy="577850"/>
          </a:xfrm>
          <a:prstGeom prst="rect">
            <a:avLst/>
          </a:prstGeom>
          <a:noFill/>
          <a:ln>
            <a:noFill/>
          </a:ln>
        </p:spPr>
        <p:txBody>
          <a:bodyPr spcFirstLastPara="1" wrap="square" lIns="91425" tIns="45700" rIns="91425" bIns="45700" anchor="ctr" anchorCtr="0"/>
          <a:lstStyle>
            <a:lvl1pPr marL="457200" marR="0" lvl="0" indent="-228600" algn="ctr" rtl="0">
              <a:spcBef>
                <a:spcPts val="360"/>
              </a:spcBef>
              <a:spcAft>
                <a:spcPts val="0"/>
              </a:spcAft>
              <a:buClr>
                <a:schemeClr val="dk2"/>
              </a:buClr>
              <a:buSzPts val="1800"/>
              <a:buFont typeface="Arial"/>
              <a:buNone/>
              <a:defRPr sz="18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49875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176DEC-6723-4235-B511-5E446F8A8C9A}" type="datetime1">
              <a:rPr lang="en-US" smtClean="0">
                <a:solidFill>
                  <a:prstClr val="black"/>
                </a:solidFill>
              </a:rPr>
              <a:t>6/7/2019</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CADEC-7BD8-4A16-B198-141CA8CA8B09}" type="slidenum">
              <a:rPr lang="en-US" smtClean="0"/>
              <a:pPr/>
              <a:t>‹#›</a:t>
            </a:fld>
            <a:endParaRPr lang="en-US"/>
          </a:p>
        </p:txBody>
      </p:sp>
    </p:spTree>
    <p:extLst>
      <p:ext uri="{BB962C8B-B14F-4D97-AF65-F5344CB8AC3E}">
        <p14:creationId xmlns:p14="http://schemas.microsoft.com/office/powerpoint/2010/main" val="274781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201682" y="1141666"/>
            <a:ext cx="5485118" cy="1398472"/>
          </a:xfrm>
          <a:prstGeom prst="rect">
            <a:avLst/>
          </a:prstGeom>
          <a:noFill/>
          <a:ln>
            <a:noFill/>
          </a:ln>
        </p:spPr>
        <p:txBody>
          <a:bodyPr spcFirstLastPara="1" wrap="square" lIns="91425" tIns="45700" rIns="91425" bIns="45700" anchor="ctr" anchorCtr="0"/>
          <a:lstStyle>
            <a:lvl1pPr marR="0" lvl="0" algn="ctr" rtl="0">
              <a:lnSpc>
                <a:spcPct val="80000"/>
              </a:lnSpc>
              <a:spcBef>
                <a:spcPts val="0"/>
              </a:spcBef>
              <a:spcAft>
                <a:spcPts val="0"/>
              </a:spcAft>
              <a:buClr>
                <a:schemeClr val="accent1"/>
              </a:buClr>
              <a:buSzPts val="4400"/>
              <a:buFont typeface="Arial Narrow"/>
              <a:buNone/>
              <a:defRPr sz="44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4"/>
          <p:cNvSpPr txBox="1">
            <a:spLocks noGrp="1"/>
          </p:cNvSpPr>
          <p:nvPr>
            <p:ph type="body" idx="1"/>
          </p:nvPr>
        </p:nvSpPr>
        <p:spPr>
          <a:xfrm>
            <a:off x="3201682" y="2631403"/>
            <a:ext cx="5485117" cy="1277675"/>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dk2"/>
              </a:buClr>
              <a:buSzPts val="2400"/>
              <a:buFont typeface="Arial"/>
              <a:buNone/>
              <a:defRPr sz="24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3" name="Google Shape;23;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Narrow"/>
                <a:ea typeface="Arial Narrow"/>
                <a:cs typeface="Arial Narrow"/>
                <a:sym typeface="Arial Narrow"/>
              </a:defRPr>
            </a:lvl1pPr>
            <a:lvl2pPr marL="0" marR="0" lvl="1" indent="0" algn="l" rtl="0">
              <a:spcBef>
                <a:spcPts val="0"/>
              </a:spcBef>
              <a:buNone/>
              <a:defRPr sz="1800" b="0" i="0" u="none" strike="noStrike" cap="none">
                <a:solidFill>
                  <a:schemeClr val="dk1"/>
                </a:solidFill>
                <a:latin typeface="Arial Narrow"/>
                <a:ea typeface="Arial Narrow"/>
                <a:cs typeface="Arial Narrow"/>
                <a:sym typeface="Arial Narrow"/>
              </a:defRPr>
            </a:lvl2pPr>
            <a:lvl3pPr marL="0" marR="0" lvl="2" indent="0" algn="l" rtl="0">
              <a:spcBef>
                <a:spcPts val="0"/>
              </a:spcBef>
              <a:buNone/>
              <a:defRPr sz="1800" b="0" i="0" u="none" strike="noStrike" cap="none">
                <a:solidFill>
                  <a:schemeClr val="dk1"/>
                </a:solidFill>
                <a:latin typeface="Arial Narrow"/>
                <a:ea typeface="Arial Narrow"/>
                <a:cs typeface="Arial Narrow"/>
                <a:sym typeface="Arial Narrow"/>
              </a:defRPr>
            </a:lvl3pPr>
            <a:lvl4pPr marL="0" marR="0" lvl="3" indent="0" algn="l" rtl="0">
              <a:spcBef>
                <a:spcPts val="0"/>
              </a:spcBef>
              <a:buNone/>
              <a:defRPr sz="1800" b="0" i="0" u="none" strike="noStrike" cap="none">
                <a:solidFill>
                  <a:schemeClr val="dk1"/>
                </a:solidFill>
                <a:latin typeface="Arial Narrow"/>
                <a:ea typeface="Arial Narrow"/>
                <a:cs typeface="Arial Narrow"/>
                <a:sym typeface="Arial Narrow"/>
              </a:defRPr>
            </a:lvl4pPr>
            <a:lvl5pPr marL="0" marR="0" lvl="4" indent="0" algn="l" rtl="0">
              <a:spcBef>
                <a:spcPts val="0"/>
              </a:spcBef>
              <a:buNone/>
              <a:defRPr sz="1800" b="0" i="0" u="none" strike="noStrike" cap="none">
                <a:solidFill>
                  <a:schemeClr val="dk1"/>
                </a:solidFill>
                <a:latin typeface="Arial Narrow"/>
                <a:ea typeface="Arial Narrow"/>
                <a:cs typeface="Arial Narrow"/>
                <a:sym typeface="Arial Narrow"/>
              </a:defRPr>
            </a:lvl5pPr>
            <a:lvl6pPr marL="0" marR="0" lvl="5" indent="0" algn="l" rtl="0">
              <a:spcBef>
                <a:spcPts val="0"/>
              </a:spcBef>
              <a:buNone/>
              <a:defRPr sz="1800" b="0" i="0" u="none" strike="noStrike" cap="none">
                <a:solidFill>
                  <a:schemeClr val="dk1"/>
                </a:solidFill>
                <a:latin typeface="Arial Narrow"/>
                <a:ea typeface="Arial Narrow"/>
                <a:cs typeface="Arial Narrow"/>
                <a:sym typeface="Arial Narrow"/>
              </a:defRPr>
            </a:lvl6pPr>
            <a:lvl7pPr marL="0" marR="0" lvl="6" indent="0" algn="l" rtl="0">
              <a:spcBef>
                <a:spcPts val="0"/>
              </a:spcBef>
              <a:buNone/>
              <a:defRPr sz="1800" b="0" i="0" u="none" strike="noStrike" cap="none">
                <a:solidFill>
                  <a:schemeClr val="dk1"/>
                </a:solidFill>
                <a:latin typeface="Arial Narrow"/>
                <a:ea typeface="Arial Narrow"/>
                <a:cs typeface="Arial Narrow"/>
                <a:sym typeface="Arial Narrow"/>
              </a:defRPr>
            </a:lvl7pPr>
            <a:lvl8pPr marL="0" marR="0" lvl="7" indent="0" algn="l" rtl="0">
              <a:spcBef>
                <a:spcPts val="0"/>
              </a:spcBef>
              <a:buNone/>
              <a:defRPr sz="1800" b="0" i="0" u="none" strike="noStrike" cap="none">
                <a:solidFill>
                  <a:schemeClr val="dk1"/>
                </a:solidFill>
                <a:latin typeface="Arial Narrow"/>
                <a:ea typeface="Arial Narrow"/>
                <a:cs typeface="Arial Narrow"/>
                <a:sym typeface="Arial Narrow"/>
              </a:defRPr>
            </a:lvl8pPr>
            <a:lvl9pPr marL="0" marR="0" lvl="8" indent="0" algn="l" rtl="0">
              <a:spcBef>
                <a:spcPts val="0"/>
              </a:spcBef>
              <a:buNone/>
              <a:defRPr sz="1800" b="0" i="0" u="none" strike="noStrike" cap="none">
                <a:solidFill>
                  <a:schemeClr val="dk1"/>
                </a:solidFill>
                <a:latin typeface="Arial Narrow"/>
                <a:ea typeface="Arial Narrow"/>
                <a:cs typeface="Arial Narrow"/>
                <a:sym typeface="Arial Narrow"/>
              </a:defRPr>
            </a:lvl9pPr>
          </a:lstStyle>
          <a:p>
            <a:pPr marL="0" lvl="0" indent="0" algn="l" rtl="0">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No photo">
  <p:cSld name="Title - No photo">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201682" y="1141666"/>
            <a:ext cx="5485118" cy="1398472"/>
          </a:xfrm>
          <a:prstGeom prst="rect">
            <a:avLst/>
          </a:prstGeom>
          <a:noFill/>
          <a:ln>
            <a:noFill/>
          </a:ln>
        </p:spPr>
        <p:txBody>
          <a:bodyPr spcFirstLastPara="1" wrap="square" lIns="91425" tIns="45700" rIns="91425" bIns="45700" anchor="ctr" anchorCtr="0"/>
          <a:lstStyle>
            <a:lvl1pPr marR="0" lvl="0" algn="ctr" rtl="0">
              <a:lnSpc>
                <a:spcPct val="80000"/>
              </a:lnSpc>
              <a:spcBef>
                <a:spcPts val="0"/>
              </a:spcBef>
              <a:spcAft>
                <a:spcPts val="0"/>
              </a:spcAft>
              <a:buClr>
                <a:schemeClr val="accent1"/>
              </a:buClr>
              <a:buSzPts val="4400"/>
              <a:buFont typeface="Arial Narrow"/>
              <a:buNone/>
              <a:defRPr sz="44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6"/>
          <p:cNvSpPr txBox="1">
            <a:spLocks noGrp="1"/>
          </p:cNvSpPr>
          <p:nvPr>
            <p:ph type="body" idx="1"/>
          </p:nvPr>
        </p:nvSpPr>
        <p:spPr>
          <a:xfrm>
            <a:off x="3201988" y="2707457"/>
            <a:ext cx="5484812" cy="1224439"/>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dk2"/>
              </a:buClr>
              <a:buSzPts val="2400"/>
              <a:buFont typeface="Arial"/>
              <a:buNone/>
              <a:defRPr sz="24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32" name="Google Shape;32;p6"/>
          <p:cNvSpPr txBox="1">
            <a:spLocks noGrp="1"/>
          </p:cNvSpPr>
          <p:nvPr>
            <p:ph type="body" idx="2"/>
          </p:nvPr>
        </p:nvSpPr>
        <p:spPr>
          <a:xfrm>
            <a:off x="463550" y="3118590"/>
            <a:ext cx="1293813" cy="752475"/>
          </a:xfrm>
          <a:prstGeom prst="rect">
            <a:avLst/>
          </a:prstGeom>
          <a:noFill/>
          <a:ln>
            <a:noFill/>
          </a:ln>
        </p:spPr>
        <p:txBody>
          <a:bodyPr spcFirstLastPara="1" wrap="square" lIns="0" tIns="0" rIns="0" bIns="0" anchor="ctr" anchorCtr="0"/>
          <a:lstStyle>
            <a:lvl1pPr marL="457200" marR="0" lvl="0"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33" name="Google Shape;33;p6"/>
          <p:cNvSpPr txBox="1">
            <a:spLocks noGrp="1"/>
          </p:cNvSpPr>
          <p:nvPr>
            <p:ph type="body" idx="3"/>
          </p:nvPr>
        </p:nvSpPr>
        <p:spPr>
          <a:xfrm>
            <a:off x="3201988" y="4282303"/>
            <a:ext cx="5484812" cy="577850"/>
          </a:xfrm>
          <a:prstGeom prst="rect">
            <a:avLst/>
          </a:prstGeom>
          <a:noFill/>
          <a:ln>
            <a:noFill/>
          </a:ln>
        </p:spPr>
        <p:txBody>
          <a:bodyPr spcFirstLastPara="1" wrap="square" lIns="91425" tIns="45700" rIns="91425" bIns="45700" anchor="ctr" anchorCtr="0"/>
          <a:lstStyle>
            <a:lvl1pPr marL="457200" marR="0" lvl="0" indent="-228600" algn="ctr" rtl="0">
              <a:spcBef>
                <a:spcPts val="360"/>
              </a:spcBef>
              <a:spcAft>
                <a:spcPts val="0"/>
              </a:spcAft>
              <a:buClr>
                <a:schemeClr val="dk2"/>
              </a:buClr>
              <a:buSzPts val="1800"/>
              <a:buFont typeface="Arial"/>
              <a:buNone/>
              <a:defRPr sz="18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eafood">
  <p:cSld name="Title - Seafood">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201682" y="1141666"/>
            <a:ext cx="5485118" cy="1398472"/>
          </a:xfrm>
          <a:prstGeom prst="rect">
            <a:avLst/>
          </a:prstGeom>
          <a:noFill/>
          <a:ln>
            <a:noFill/>
          </a:ln>
        </p:spPr>
        <p:txBody>
          <a:bodyPr spcFirstLastPara="1" wrap="square" lIns="91425" tIns="45700" rIns="91425" bIns="45700" anchor="ctr" anchorCtr="0"/>
          <a:lstStyle>
            <a:lvl1pPr marR="0" lvl="0" algn="ctr" rtl="0">
              <a:lnSpc>
                <a:spcPct val="80000"/>
              </a:lnSpc>
              <a:spcBef>
                <a:spcPts val="0"/>
              </a:spcBef>
              <a:spcAft>
                <a:spcPts val="0"/>
              </a:spcAft>
              <a:buClr>
                <a:schemeClr val="accent1"/>
              </a:buClr>
              <a:buSzPts val="4400"/>
              <a:buFont typeface="Arial Narrow"/>
              <a:buNone/>
              <a:defRPr sz="44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7"/>
          <p:cNvSpPr txBox="1">
            <a:spLocks noGrp="1"/>
          </p:cNvSpPr>
          <p:nvPr>
            <p:ph type="body" idx="1"/>
          </p:nvPr>
        </p:nvSpPr>
        <p:spPr>
          <a:xfrm>
            <a:off x="3201988" y="2707457"/>
            <a:ext cx="5484812" cy="1224439"/>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dk2"/>
              </a:buClr>
              <a:buSzPts val="2400"/>
              <a:buFont typeface="Arial"/>
              <a:buNone/>
              <a:defRPr sz="24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37" name="Google Shape;37;p7"/>
          <p:cNvSpPr txBox="1">
            <a:spLocks noGrp="1"/>
          </p:cNvSpPr>
          <p:nvPr>
            <p:ph type="body" idx="2"/>
          </p:nvPr>
        </p:nvSpPr>
        <p:spPr>
          <a:xfrm>
            <a:off x="463550" y="3118590"/>
            <a:ext cx="1293813" cy="752475"/>
          </a:xfrm>
          <a:prstGeom prst="rect">
            <a:avLst/>
          </a:prstGeom>
          <a:noFill/>
          <a:ln>
            <a:noFill/>
          </a:ln>
        </p:spPr>
        <p:txBody>
          <a:bodyPr spcFirstLastPara="1" wrap="square" lIns="0" tIns="0" rIns="0" bIns="0" anchor="ctr" anchorCtr="0"/>
          <a:lstStyle>
            <a:lvl1pPr marL="457200" marR="0" lvl="0"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38" name="Google Shape;38;p7"/>
          <p:cNvSpPr txBox="1">
            <a:spLocks noGrp="1"/>
          </p:cNvSpPr>
          <p:nvPr>
            <p:ph type="body" idx="3"/>
          </p:nvPr>
        </p:nvSpPr>
        <p:spPr>
          <a:xfrm>
            <a:off x="3201988" y="4282303"/>
            <a:ext cx="5484812" cy="577850"/>
          </a:xfrm>
          <a:prstGeom prst="rect">
            <a:avLst/>
          </a:prstGeom>
          <a:noFill/>
          <a:ln>
            <a:noFill/>
          </a:ln>
        </p:spPr>
        <p:txBody>
          <a:bodyPr spcFirstLastPara="1" wrap="square" lIns="91425" tIns="45700" rIns="91425" bIns="45700" anchor="ctr" anchorCtr="0"/>
          <a:lstStyle>
            <a:lvl1pPr marL="457200" marR="0" lvl="0" indent="-228600" algn="ctr" rtl="0">
              <a:spcBef>
                <a:spcPts val="360"/>
              </a:spcBef>
              <a:spcAft>
                <a:spcPts val="0"/>
              </a:spcAft>
              <a:buClr>
                <a:schemeClr val="dk2"/>
              </a:buClr>
              <a:buSzPts val="1800"/>
              <a:buFont typeface="Arial"/>
              <a:buNone/>
              <a:defRPr sz="18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ark">
  <p:cSld name="Title - Dark">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8"/>
          <p:cNvSpPr/>
          <p:nvPr/>
        </p:nvSpPr>
        <p:spPr>
          <a:xfrm>
            <a:off x="-9190" y="4417160"/>
            <a:ext cx="9170673" cy="2457785"/>
          </a:xfrm>
          <a:custGeom>
            <a:avLst/>
            <a:gdLst/>
            <a:ahLst/>
            <a:cxnLst/>
            <a:rect l="l" t="t" r="r" b="b"/>
            <a:pathLst>
              <a:path w="9170673" h="2457785" extrusionOk="0">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41" name="Google Shape;41;p8"/>
          <p:cNvSpPr txBox="1">
            <a:spLocks noGrp="1"/>
          </p:cNvSpPr>
          <p:nvPr>
            <p:ph type="title"/>
          </p:nvPr>
        </p:nvSpPr>
        <p:spPr>
          <a:xfrm>
            <a:off x="3201682" y="1141666"/>
            <a:ext cx="5485118" cy="1398472"/>
          </a:xfrm>
          <a:prstGeom prst="rect">
            <a:avLst/>
          </a:prstGeom>
          <a:noFill/>
          <a:ln>
            <a:noFill/>
          </a:ln>
        </p:spPr>
        <p:txBody>
          <a:bodyPr spcFirstLastPara="1" wrap="square" lIns="91425" tIns="45700" rIns="91425" bIns="45700" anchor="ctr" anchorCtr="0"/>
          <a:lstStyle>
            <a:lvl1pPr marR="0" lvl="0" algn="ctr" rtl="0">
              <a:lnSpc>
                <a:spcPct val="80000"/>
              </a:lnSpc>
              <a:spcBef>
                <a:spcPts val="0"/>
              </a:spcBef>
              <a:spcAft>
                <a:spcPts val="0"/>
              </a:spcAft>
              <a:buClr>
                <a:srgbClr val="FFFFFF"/>
              </a:buClr>
              <a:buSzPts val="4400"/>
              <a:buFont typeface="Arial Narrow"/>
              <a:buNone/>
              <a:defRPr sz="4400" b="1" i="0" u="none" strike="noStrike" cap="none">
                <a:solidFill>
                  <a:srgbClr val="FFFFFF"/>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8"/>
          <p:cNvSpPr txBox="1">
            <a:spLocks noGrp="1"/>
          </p:cNvSpPr>
          <p:nvPr>
            <p:ph type="body" idx="1"/>
          </p:nvPr>
        </p:nvSpPr>
        <p:spPr>
          <a:xfrm>
            <a:off x="3201988" y="2707457"/>
            <a:ext cx="5484812" cy="1224439"/>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rgbClr val="FFFFFF"/>
              </a:buClr>
              <a:buSzPts val="2400"/>
              <a:buFont typeface="Arial"/>
              <a:buNone/>
              <a:defRPr sz="2400" b="0" i="0" u="none" strike="noStrike" cap="none">
                <a:solidFill>
                  <a:srgbClr val="FFFFFF"/>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43" name="Google Shape;43;p8"/>
          <p:cNvSpPr txBox="1">
            <a:spLocks noGrp="1"/>
          </p:cNvSpPr>
          <p:nvPr>
            <p:ph type="body" idx="2"/>
          </p:nvPr>
        </p:nvSpPr>
        <p:spPr>
          <a:xfrm>
            <a:off x="463550" y="3118590"/>
            <a:ext cx="1293813" cy="752475"/>
          </a:xfrm>
          <a:prstGeom prst="rect">
            <a:avLst/>
          </a:prstGeom>
          <a:noFill/>
          <a:ln>
            <a:noFill/>
          </a:ln>
        </p:spPr>
        <p:txBody>
          <a:bodyPr spcFirstLastPara="1" wrap="square" lIns="0" tIns="0" rIns="0" bIns="0" anchor="ctr" anchorCtr="0"/>
          <a:lstStyle>
            <a:lvl1pPr marL="457200" marR="0" lvl="0" indent="-228600" algn="l" rtl="0">
              <a:spcBef>
                <a:spcPts val="360"/>
              </a:spcBef>
              <a:spcAft>
                <a:spcPts val="0"/>
              </a:spcAft>
              <a:buClr>
                <a:schemeClr val="lt1"/>
              </a:buClr>
              <a:buSzPts val="1800"/>
              <a:buFont typeface="Arial"/>
              <a:buNone/>
              <a:defRPr sz="1800" b="1" i="0" u="none" strike="noStrike" cap="none">
                <a:solidFill>
                  <a:schemeClr val="lt1"/>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44" name="Google Shape;44;p8"/>
          <p:cNvSpPr txBox="1">
            <a:spLocks noGrp="1"/>
          </p:cNvSpPr>
          <p:nvPr>
            <p:ph type="body" idx="3"/>
          </p:nvPr>
        </p:nvSpPr>
        <p:spPr>
          <a:xfrm>
            <a:off x="3201682" y="4282303"/>
            <a:ext cx="5484812" cy="577850"/>
          </a:xfrm>
          <a:prstGeom prst="rect">
            <a:avLst/>
          </a:prstGeom>
          <a:noFill/>
          <a:ln>
            <a:noFill/>
          </a:ln>
        </p:spPr>
        <p:txBody>
          <a:bodyPr spcFirstLastPara="1" wrap="square" lIns="91425" tIns="45700" rIns="91425" bIns="45700" anchor="ctr" anchorCtr="0"/>
          <a:lstStyle>
            <a:lvl1pPr marL="457200" marR="0" lvl="0" indent="-228600" algn="ctr" rtl="0">
              <a:spcBef>
                <a:spcPts val="360"/>
              </a:spcBef>
              <a:spcAft>
                <a:spcPts val="0"/>
              </a:spcAft>
              <a:buClr>
                <a:srgbClr val="FFFFFF"/>
              </a:buClr>
              <a:buSzPts val="1800"/>
              <a:buFont typeface="Arial"/>
              <a:buNone/>
              <a:defRPr sz="1800" b="0" i="0" u="none" strike="noStrike" cap="none">
                <a:solidFill>
                  <a:srgbClr val="FFFFFF"/>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57200" y="457200"/>
            <a:ext cx="8229600" cy="67601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Arial Narrow"/>
              <a:buNone/>
              <a:defRPr sz="36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0"/>
          <p:cNvSpPr txBox="1">
            <a:spLocks noGrp="1"/>
          </p:cNvSpPr>
          <p:nvPr>
            <p:ph type="body" idx="1"/>
          </p:nvPr>
        </p:nvSpPr>
        <p:spPr>
          <a:xfrm>
            <a:off x="457200" y="1207293"/>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55" name="Google Shape;55;p10"/>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800">
                <a:solidFill>
                  <a:srgbClr val="000000"/>
                </a:solidFill>
                <a:latin typeface="Arial Narrow"/>
                <a:ea typeface="Arial Narrow"/>
                <a:cs typeface="Arial Narrow"/>
                <a:sym typeface="Arial Narrow"/>
              </a:defRPr>
            </a:lvl1pPr>
            <a:lvl2pPr marL="0" marR="0" lvl="1" indent="0" algn="r" rtl="0">
              <a:spcBef>
                <a:spcPts val="0"/>
              </a:spcBef>
              <a:buNone/>
              <a:defRPr sz="800">
                <a:solidFill>
                  <a:srgbClr val="000000"/>
                </a:solidFill>
                <a:latin typeface="Arial Narrow"/>
                <a:ea typeface="Arial Narrow"/>
                <a:cs typeface="Arial Narrow"/>
                <a:sym typeface="Arial Narrow"/>
              </a:defRPr>
            </a:lvl2pPr>
            <a:lvl3pPr marL="0" marR="0" lvl="2" indent="0" algn="r" rtl="0">
              <a:spcBef>
                <a:spcPts val="0"/>
              </a:spcBef>
              <a:buNone/>
              <a:defRPr sz="800">
                <a:solidFill>
                  <a:srgbClr val="000000"/>
                </a:solidFill>
                <a:latin typeface="Arial Narrow"/>
                <a:ea typeface="Arial Narrow"/>
                <a:cs typeface="Arial Narrow"/>
                <a:sym typeface="Arial Narrow"/>
              </a:defRPr>
            </a:lvl3pPr>
            <a:lvl4pPr marL="0" marR="0" lvl="3" indent="0" algn="r" rtl="0">
              <a:spcBef>
                <a:spcPts val="0"/>
              </a:spcBef>
              <a:buNone/>
              <a:defRPr sz="800">
                <a:solidFill>
                  <a:srgbClr val="000000"/>
                </a:solidFill>
                <a:latin typeface="Arial Narrow"/>
                <a:ea typeface="Arial Narrow"/>
                <a:cs typeface="Arial Narrow"/>
                <a:sym typeface="Arial Narrow"/>
              </a:defRPr>
            </a:lvl4pPr>
            <a:lvl5pPr marL="0" marR="0" lvl="4" indent="0" algn="r" rtl="0">
              <a:spcBef>
                <a:spcPts val="0"/>
              </a:spcBef>
              <a:buNone/>
              <a:defRPr sz="800">
                <a:solidFill>
                  <a:srgbClr val="000000"/>
                </a:solidFill>
                <a:latin typeface="Arial Narrow"/>
                <a:ea typeface="Arial Narrow"/>
                <a:cs typeface="Arial Narrow"/>
                <a:sym typeface="Arial Narrow"/>
              </a:defRPr>
            </a:lvl5pPr>
            <a:lvl6pPr marL="0" marR="0" lvl="5" indent="0" algn="r" rtl="0">
              <a:spcBef>
                <a:spcPts val="0"/>
              </a:spcBef>
              <a:buNone/>
              <a:defRPr sz="800">
                <a:solidFill>
                  <a:srgbClr val="000000"/>
                </a:solidFill>
                <a:latin typeface="Arial Narrow"/>
                <a:ea typeface="Arial Narrow"/>
                <a:cs typeface="Arial Narrow"/>
                <a:sym typeface="Arial Narrow"/>
              </a:defRPr>
            </a:lvl6pPr>
            <a:lvl7pPr marL="0" marR="0" lvl="6" indent="0" algn="r" rtl="0">
              <a:spcBef>
                <a:spcPts val="0"/>
              </a:spcBef>
              <a:buNone/>
              <a:defRPr sz="800">
                <a:solidFill>
                  <a:srgbClr val="000000"/>
                </a:solidFill>
                <a:latin typeface="Arial Narrow"/>
                <a:ea typeface="Arial Narrow"/>
                <a:cs typeface="Arial Narrow"/>
                <a:sym typeface="Arial Narrow"/>
              </a:defRPr>
            </a:lvl7pPr>
            <a:lvl8pPr marL="0" marR="0" lvl="7" indent="0" algn="r" rtl="0">
              <a:spcBef>
                <a:spcPts val="0"/>
              </a:spcBef>
              <a:buNone/>
              <a:defRPr sz="800">
                <a:solidFill>
                  <a:srgbClr val="000000"/>
                </a:solidFill>
                <a:latin typeface="Arial Narrow"/>
                <a:ea typeface="Arial Narrow"/>
                <a:cs typeface="Arial Narrow"/>
                <a:sym typeface="Arial Narrow"/>
              </a:defRPr>
            </a:lvl8pPr>
            <a:lvl9pPr marL="0" marR="0" lvl="8" indent="0" algn="r" rtl="0">
              <a:spcBef>
                <a:spcPts val="0"/>
              </a:spcBef>
              <a:buNone/>
              <a:defRPr sz="800">
                <a:solidFill>
                  <a:srgbClr val="000000"/>
                </a:solidFill>
                <a:latin typeface="Arial Narrow"/>
                <a:ea typeface="Arial Narrow"/>
                <a:cs typeface="Arial Narrow"/>
                <a:sym typeface="Arial Narrow"/>
              </a:defRPr>
            </a:lvl9pPr>
          </a:lstStyle>
          <a:p>
            <a:pPr marL="0" lvl="0" indent="0" algn="r" rtl="0">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Arial Narrow"/>
              <a:buNone/>
              <a:defRPr sz="36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Narrow"/>
                <a:ea typeface="Arial Narrow"/>
                <a:cs typeface="Arial Narrow"/>
                <a:sym typeface="Arial Narrow"/>
              </a:defRPr>
            </a:lvl1pPr>
            <a:lvl2pPr marR="0" lvl="1" algn="ctr" rtl="0">
              <a:spcBef>
                <a:spcPts val="640"/>
              </a:spcBef>
              <a:spcAft>
                <a:spcPts val="0"/>
              </a:spcAft>
              <a:buClr>
                <a:srgbClr val="888888"/>
              </a:buClr>
              <a:buSzPts val="3200"/>
              <a:buFont typeface="Arial"/>
              <a:buNone/>
              <a:defRPr sz="3200" b="0" i="0" u="none" strike="noStrike" cap="none">
                <a:solidFill>
                  <a:srgbClr val="888888"/>
                </a:solidFill>
                <a:latin typeface="Arial Narrow"/>
                <a:ea typeface="Arial Narrow"/>
                <a:cs typeface="Arial Narrow"/>
                <a:sym typeface="Arial Narrow"/>
              </a:defRPr>
            </a:lvl2pPr>
            <a:lvl3pPr marR="0" lvl="2" algn="ctr" rtl="0">
              <a:spcBef>
                <a:spcPts val="560"/>
              </a:spcBef>
              <a:spcAft>
                <a:spcPts val="0"/>
              </a:spcAft>
              <a:buClr>
                <a:srgbClr val="888888"/>
              </a:buClr>
              <a:buSzPts val="2800"/>
              <a:buFont typeface="Arial"/>
              <a:buNone/>
              <a:defRPr sz="2800" b="0" i="0" u="none" strike="noStrike" cap="none">
                <a:solidFill>
                  <a:srgbClr val="888888"/>
                </a:solidFill>
                <a:latin typeface="Arial Narrow"/>
                <a:ea typeface="Arial Narrow"/>
                <a:cs typeface="Arial Narrow"/>
                <a:sym typeface="Arial Narrow"/>
              </a:defRPr>
            </a:lvl3pPr>
            <a:lvl4pPr marR="0" lvl="3" algn="ctr" rtl="0">
              <a:spcBef>
                <a:spcPts val="560"/>
              </a:spcBef>
              <a:spcAft>
                <a:spcPts val="0"/>
              </a:spcAft>
              <a:buClr>
                <a:srgbClr val="888888"/>
              </a:buClr>
              <a:buSzPts val="2800"/>
              <a:buFont typeface="Arial"/>
              <a:buNone/>
              <a:defRPr sz="2800" b="0" i="0" u="none" strike="noStrike" cap="none">
                <a:solidFill>
                  <a:srgbClr val="888888"/>
                </a:solidFill>
                <a:latin typeface="Arial Narrow"/>
                <a:ea typeface="Arial Narrow"/>
                <a:cs typeface="Arial Narrow"/>
                <a:sym typeface="Arial Narrow"/>
              </a:defRPr>
            </a:lvl4pPr>
            <a:lvl5pPr marR="0" lvl="4" algn="ctr" rtl="0">
              <a:spcBef>
                <a:spcPts val="560"/>
              </a:spcBef>
              <a:spcAft>
                <a:spcPts val="0"/>
              </a:spcAft>
              <a:buClr>
                <a:srgbClr val="888888"/>
              </a:buClr>
              <a:buSzPts val="2800"/>
              <a:buFont typeface="Arial"/>
              <a:buNone/>
              <a:defRPr sz="2800" b="0" i="0" u="none" strike="noStrike" cap="none">
                <a:solidFill>
                  <a:srgbClr val="888888"/>
                </a:solidFill>
                <a:latin typeface="Arial Narrow"/>
                <a:ea typeface="Arial Narrow"/>
                <a:cs typeface="Arial Narrow"/>
                <a:sym typeface="Arial Narrow"/>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59" name="Google Shape;5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60" name="Google Shape;6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61" name="Google Shape;61;p11"/>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800">
                <a:solidFill>
                  <a:srgbClr val="000000"/>
                </a:solidFill>
                <a:latin typeface="Arial Narrow"/>
                <a:ea typeface="Arial Narrow"/>
                <a:cs typeface="Arial Narrow"/>
                <a:sym typeface="Arial Narrow"/>
              </a:defRPr>
            </a:lvl1pPr>
            <a:lvl2pPr marL="0" marR="0" lvl="1" indent="0" algn="r" rtl="0">
              <a:spcBef>
                <a:spcPts val="0"/>
              </a:spcBef>
              <a:buNone/>
              <a:defRPr sz="800">
                <a:solidFill>
                  <a:srgbClr val="000000"/>
                </a:solidFill>
                <a:latin typeface="Arial Narrow"/>
                <a:ea typeface="Arial Narrow"/>
                <a:cs typeface="Arial Narrow"/>
                <a:sym typeface="Arial Narrow"/>
              </a:defRPr>
            </a:lvl2pPr>
            <a:lvl3pPr marL="0" marR="0" lvl="2" indent="0" algn="r" rtl="0">
              <a:spcBef>
                <a:spcPts val="0"/>
              </a:spcBef>
              <a:buNone/>
              <a:defRPr sz="800">
                <a:solidFill>
                  <a:srgbClr val="000000"/>
                </a:solidFill>
                <a:latin typeface="Arial Narrow"/>
                <a:ea typeface="Arial Narrow"/>
                <a:cs typeface="Arial Narrow"/>
                <a:sym typeface="Arial Narrow"/>
              </a:defRPr>
            </a:lvl3pPr>
            <a:lvl4pPr marL="0" marR="0" lvl="3" indent="0" algn="r" rtl="0">
              <a:spcBef>
                <a:spcPts val="0"/>
              </a:spcBef>
              <a:buNone/>
              <a:defRPr sz="800">
                <a:solidFill>
                  <a:srgbClr val="000000"/>
                </a:solidFill>
                <a:latin typeface="Arial Narrow"/>
                <a:ea typeface="Arial Narrow"/>
                <a:cs typeface="Arial Narrow"/>
                <a:sym typeface="Arial Narrow"/>
              </a:defRPr>
            </a:lvl4pPr>
            <a:lvl5pPr marL="0" marR="0" lvl="4" indent="0" algn="r" rtl="0">
              <a:spcBef>
                <a:spcPts val="0"/>
              </a:spcBef>
              <a:buNone/>
              <a:defRPr sz="800">
                <a:solidFill>
                  <a:srgbClr val="000000"/>
                </a:solidFill>
                <a:latin typeface="Arial Narrow"/>
                <a:ea typeface="Arial Narrow"/>
                <a:cs typeface="Arial Narrow"/>
                <a:sym typeface="Arial Narrow"/>
              </a:defRPr>
            </a:lvl5pPr>
            <a:lvl6pPr marL="0" marR="0" lvl="5" indent="0" algn="r" rtl="0">
              <a:spcBef>
                <a:spcPts val="0"/>
              </a:spcBef>
              <a:buNone/>
              <a:defRPr sz="800">
                <a:solidFill>
                  <a:srgbClr val="000000"/>
                </a:solidFill>
                <a:latin typeface="Arial Narrow"/>
                <a:ea typeface="Arial Narrow"/>
                <a:cs typeface="Arial Narrow"/>
                <a:sym typeface="Arial Narrow"/>
              </a:defRPr>
            </a:lvl6pPr>
            <a:lvl7pPr marL="0" marR="0" lvl="6" indent="0" algn="r" rtl="0">
              <a:spcBef>
                <a:spcPts val="0"/>
              </a:spcBef>
              <a:buNone/>
              <a:defRPr sz="800">
                <a:solidFill>
                  <a:srgbClr val="000000"/>
                </a:solidFill>
                <a:latin typeface="Arial Narrow"/>
                <a:ea typeface="Arial Narrow"/>
                <a:cs typeface="Arial Narrow"/>
                <a:sym typeface="Arial Narrow"/>
              </a:defRPr>
            </a:lvl7pPr>
            <a:lvl8pPr marL="0" marR="0" lvl="7" indent="0" algn="r" rtl="0">
              <a:spcBef>
                <a:spcPts val="0"/>
              </a:spcBef>
              <a:buNone/>
              <a:defRPr sz="800">
                <a:solidFill>
                  <a:srgbClr val="000000"/>
                </a:solidFill>
                <a:latin typeface="Arial Narrow"/>
                <a:ea typeface="Arial Narrow"/>
                <a:cs typeface="Arial Narrow"/>
                <a:sym typeface="Arial Narrow"/>
              </a:defRPr>
            </a:lvl8pPr>
            <a:lvl9pPr marL="0" marR="0" lvl="8" indent="0" algn="r" rtl="0">
              <a:spcBef>
                <a:spcPts val="0"/>
              </a:spcBef>
              <a:buNone/>
              <a:defRPr sz="800">
                <a:solidFill>
                  <a:srgbClr val="000000"/>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urtle">
  <p:cSld name="Title - Turtl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201682" y="1141666"/>
            <a:ext cx="5485118" cy="1398472"/>
          </a:xfrm>
          <a:prstGeom prst="rect">
            <a:avLst/>
          </a:prstGeom>
          <a:noFill/>
          <a:ln>
            <a:noFill/>
          </a:ln>
        </p:spPr>
        <p:txBody>
          <a:bodyPr spcFirstLastPara="1" wrap="square" lIns="91425" tIns="45700" rIns="91425" bIns="45700" anchor="ctr" anchorCtr="0"/>
          <a:lstStyle>
            <a:lvl1pPr marR="0" lvl="0" algn="ctr" rtl="0">
              <a:lnSpc>
                <a:spcPct val="80000"/>
              </a:lnSpc>
              <a:spcBef>
                <a:spcPts val="0"/>
              </a:spcBef>
              <a:spcAft>
                <a:spcPts val="0"/>
              </a:spcAft>
              <a:buClr>
                <a:schemeClr val="accent1"/>
              </a:buClr>
              <a:buSzPts val="4400"/>
              <a:buFont typeface="Arial Narrow"/>
              <a:buNone/>
              <a:defRPr sz="44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5"/>
          <p:cNvSpPr txBox="1">
            <a:spLocks noGrp="1"/>
          </p:cNvSpPr>
          <p:nvPr>
            <p:ph type="body" idx="1"/>
          </p:nvPr>
        </p:nvSpPr>
        <p:spPr>
          <a:xfrm>
            <a:off x="3201988" y="2707457"/>
            <a:ext cx="5484812" cy="1224439"/>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dk2"/>
              </a:buClr>
              <a:buSzPts val="2400"/>
              <a:buFont typeface="Arial"/>
              <a:buNone/>
              <a:defRPr sz="24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7" name="Google Shape;27;p5"/>
          <p:cNvSpPr txBox="1">
            <a:spLocks noGrp="1"/>
          </p:cNvSpPr>
          <p:nvPr>
            <p:ph type="body" idx="2"/>
          </p:nvPr>
        </p:nvSpPr>
        <p:spPr>
          <a:xfrm>
            <a:off x="463550" y="3118590"/>
            <a:ext cx="1293813" cy="752475"/>
          </a:xfrm>
          <a:prstGeom prst="rect">
            <a:avLst/>
          </a:prstGeom>
          <a:noFill/>
          <a:ln>
            <a:noFill/>
          </a:ln>
        </p:spPr>
        <p:txBody>
          <a:bodyPr spcFirstLastPara="1" wrap="square" lIns="0" tIns="0" rIns="0" bIns="0" anchor="ctr" anchorCtr="0"/>
          <a:lstStyle>
            <a:lvl1pPr marL="457200" marR="0" lvl="0"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8" name="Google Shape;28;p5"/>
          <p:cNvSpPr txBox="1">
            <a:spLocks noGrp="1"/>
          </p:cNvSpPr>
          <p:nvPr>
            <p:ph type="body" idx="3"/>
          </p:nvPr>
        </p:nvSpPr>
        <p:spPr>
          <a:xfrm>
            <a:off x="3201988" y="4282303"/>
            <a:ext cx="5484812" cy="577850"/>
          </a:xfrm>
          <a:prstGeom prst="rect">
            <a:avLst/>
          </a:prstGeom>
          <a:noFill/>
          <a:ln>
            <a:noFill/>
          </a:ln>
        </p:spPr>
        <p:txBody>
          <a:bodyPr spcFirstLastPara="1" wrap="square" lIns="91425" tIns="45700" rIns="91425" bIns="45700" anchor="ctr" anchorCtr="0"/>
          <a:lstStyle>
            <a:lvl1pPr marL="457200" marR="0" lvl="0" indent="-228600" algn="ctr" rtl="0">
              <a:spcBef>
                <a:spcPts val="360"/>
              </a:spcBef>
              <a:spcAft>
                <a:spcPts val="0"/>
              </a:spcAft>
              <a:buClr>
                <a:schemeClr val="dk2"/>
              </a:buClr>
              <a:buSzPts val="1800"/>
              <a:buFont typeface="Arial"/>
              <a:buNone/>
              <a:defRPr sz="18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88560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p:cSld name="Divider">
    <p:bg>
      <p:bgPr>
        <a:solidFill>
          <a:srgbClr val="1E5C90"/>
        </a:solidFill>
        <a:effectLst/>
      </p:bgPr>
    </p:bg>
    <p:spTree>
      <p:nvGrpSpPr>
        <p:cNvPr id="1" name="Shape 88"/>
        <p:cNvGrpSpPr/>
        <p:nvPr/>
      </p:nvGrpSpPr>
      <p:grpSpPr>
        <a:xfrm>
          <a:off x="0" y="0"/>
          <a:ext cx="0" cy="0"/>
          <a:chOff x="0" y="0"/>
          <a:chExt cx="0" cy="0"/>
        </a:xfrm>
      </p:grpSpPr>
      <p:sp>
        <p:nvSpPr>
          <p:cNvPr id="89" name="Google Shape;89;p17"/>
          <p:cNvSpPr/>
          <p:nvPr/>
        </p:nvSpPr>
        <p:spPr>
          <a:xfrm rot="10800000">
            <a:off x="1" y="-23813"/>
            <a:ext cx="9139238" cy="2514601"/>
          </a:xfrm>
          <a:custGeom>
            <a:avLst/>
            <a:gdLst/>
            <a:ahLst/>
            <a:cxnLst/>
            <a:rect l="l" t="t" r="r" b="b"/>
            <a:pathLst>
              <a:path w="9138586" h="2515079" extrusionOk="0">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90" name="Google Shape;90;p17"/>
          <p:cNvSpPr txBox="1">
            <a:spLocks noGrp="1"/>
          </p:cNvSpPr>
          <p:nvPr>
            <p:ph type="title"/>
          </p:nvPr>
        </p:nvSpPr>
        <p:spPr>
          <a:xfrm>
            <a:off x="457199" y="457169"/>
            <a:ext cx="8229600" cy="7722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rgbClr val="FFFFFF"/>
                </a:solidFill>
                <a:latin typeface="Arial Narrow"/>
                <a:ea typeface="Arial Narrow"/>
                <a:cs typeface="Arial Narrow"/>
                <a:sym typeface="Arial Narrow"/>
              </a:defRPr>
            </a:lvl1pPr>
            <a:lvl2pPr marR="0" lvl="1"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9pPr>
          </a:lstStyle>
          <a:p>
            <a:endParaRPr/>
          </a:p>
        </p:txBody>
      </p:sp>
      <p:sp>
        <p:nvSpPr>
          <p:cNvPr id="91" name="Google Shape;91;p17"/>
          <p:cNvSpPr txBox="1">
            <a:spLocks noGrp="1"/>
          </p:cNvSpPr>
          <p:nvPr>
            <p:ph type="body" idx="1"/>
          </p:nvPr>
        </p:nvSpPr>
        <p:spPr>
          <a:xfrm>
            <a:off x="457200" y="1415622"/>
            <a:ext cx="8229600" cy="1500187"/>
          </a:xfrm>
          <a:prstGeom prst="rect">
            <a:avLst/>
          </a:prstGeom>
          <a:noFill/>
          <a:ln>
            <a:noFill/>
          </a:ln>
        </p:spPr>
        <p:txBody>
          <a:bodyPr spcFirstLastPara="1" wrap="square" lIns="91425" tIns="45700" rIns="91425" bIns="45700" anchor="t" anchorCtr="0"/>
          <a:lstStyle>
            <a:lvl1pPr marL="457200" marR="0" lvl="0" indent="-228600" algn="r" rtl="0">
              <a:spcBef>
                <a:spcPts val="400"/>
              </a:spcBef>
              <a:spcAft>
                <a:spcPts val="0"/>
              </a:spcAft>
              <a:buClr>
                <a:srgbClr val="FFFFFF"/>
              </a:buClr>
              <a:buSzPts val="2000"/>
              <a:buFont typeface="Arial"/>
              <a:buNone/>
              <a:defRPr sz="2000" b="0" i="0" u="none" strike="noStrike" cap="none">
                <a:solidFill>
                  <a:srgbClr val="FFFFFF"/>
                </a:solidFill>
                <a:latin typeface="Arial Narrow"/>
                <a:ea typeface="Arial Narrow"/>
                <a:cs typeface="Arial Narrow"/>
                <a:sym typeface="Arial Narrow"/>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Narrow"/>
                <a:ea typeface="Arial Narrow"/>
                <a:cs typeface="Arial Narrow"/>
                <a:sym typeface="Arial Narrow"/>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Narrow"/>
                <a:ea typeface="Arial Narrow"/>
                <a:cs typeface="Arial Narrow"/>
                <a:sym typeface="Arial Narrow"/>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Narrow"/>
                <a:ea typeface="Arial Narrow"/>
                <a:cs typeface="Arial Narrow"/>
                <a:sym typeface="Arial Narrow"/>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Narrow"/>
                <a:ea typeface="Arial Narrow"/>
                <a:cs typeface="Arial Narrow"/>
                <a:sym typeface="Arial Narrow"/>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Narrow"/>
                <a:ea typeface="Arial Narrow"/>
                <a:cs typeface="Arial Narrow"/>
                <a:sym typeface="Arial Narrow"/>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Narrow"/>
                <a:ea typeface="Arial Narrow"/>
                <a:cs typeface="Arial Narrow"/>
                <a:sym typeface="Arial Narrow"/>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Narrow"/>
                <a:ea typeface="Arial Narrow"/>
                <a:cs typeface="Arial Narrow"/>
                <a:sym typeface="Arial Narrow"/>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Narrow"/>
                <a:ea typeface="Arial Narrow"/>
                <a:cs typeface="Arial Narrow"/>
                <a:sym typeface="Arial Narrow"/>
              </a:defRPr>
            </a:lvl9pPr>
          </a:lstStyle>
          <a:p>
            <a:endParaRPr/>
          </a:p>
        </p:txBody>
      </p:sp>
      <p:sp>
        <p:nvSpPr>
          <p:cNvPr id="92" name="Google Shape;92;p17"/>
          <p:cNvSpPr txBox="1">
            <a:spLocks noGrp="1"/>
          </p:cNvSpPr>
          <p:nvPr>
            <p:ph type="sldNum" idx="12"/>
          </p:nvPr>
        </p:nvSpPr>
        <p:spPr>
          <a:xfrm>
            <a:off x="2286000" y="6354763"/>
            <a:ext cx="6400800" cy="503237"/>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800">
                <a:solidFill>
                  <a:srgbClr val="FFFFFF"/>
                </a:solidFill>
                <a:latin typeface="Arial Narrow"/>
                <a:ea typeface="Arial Narrow"/>
                <a:cs typeface="Arial Narrow"/>
                <a:sym typeface="Arial Narrow"/>
              </a:defRPr>
            </a:lvl1pPr>
            <a:lvl2pPr marL="0" marR="0" lvl="1" indent="0" algn="r" rtl="0">
              <a:spcBef>
                <a:spcPts val="0"/>
              </a:spcBef>
              <a:spcAft>
                <a:spcPts val="0"/>
              </a:spcAft>
              <a:buNone/>
              <a:defRPr sz="800">
                <a:solidFill>
                  <a:srgbClr val="FFFFFF"/>
                </a:solidFill>
                <a:latin typeface="Arial Narrow"/>
                <a:ea typeface="Arial Narrow"/>
                <a:cs typeface="Arial Narrow"/>
                <a:sym typeface="Arial Narrow"/>
              </a:defRPr>
            </a:lvl2pPr>
            <a:lvl3pPr marL="0" marR="0" lvl="2" indent="0" algn="r" rtl="0">
              <a:spcBef>
                <a:spcPts val="0"/>
              </a:spcBef>
              <a:spcAft>
                <a:spcPts val="0"/>
              </a:spcAft>
              <a:buNone/>
              <a:defRPr sz="800">
                <a:solidFill>
                  <a:srgbClr val="FFFFFF"/>
                </a:solidFill>
                <a:latin typeface="Arial Narrow"/>
                <a:ea typeface="Arial Narrow"/>
                <a:cs typeface="Arial Narrow"/>
                <a:sym typeface="Arial Narrow"/>
              </a:defRPr>
            </a:lvl3pPr>
            <a:lvl4pPr marL="0" marR="0" lvl="3" indent="0" algn="r" rtl="0">
              <a:spcBef>
                <a:spcPts val="0"/>
              </a:spcBef>
              <a:spcAft>
                <a:spcPts val="0"/>
              </a:spcAft>
              <a:buNone/>
              <a:defRPr sz="800">
                <a:solidFill>
                  <a:srgbClr val="FFFFFF"/>
                </a:solidFill>
                <a:latin typeface="Arial Narrow"/>
                <a:ea typeface="Arial Narrow"/>
                <a:cs typeface="Arial Narrow"/>
                <a:sym typeface="Arial Narrow"/>
              </a:defRPr>
            </a:lvl4pPr>
            <a:lvl5pPr marL="0" marR="0" lvl="4" indent="0" algn="r" rtl="0">
              <a:spcBef>
                <a:spcPts val="0"/>
              </a:spcBef>
              <a:spcAft>
                <a:spcPts val="0"/>
              </a:spcAft>
              <a:buNone/>
              <a:defRPr sz="800">
                <a:solidFill>
                  <a:srgbClr val="FFFFFF"/>
                </a:solidFill>
                <a:latin typeface="Arial Narrow"/>
                <a:ea typeface="Arial Narrow"/>
                <a:cs typeface="Arial Narrow"/>
                <a:sym typeface="Arial Narrow"/>
              </a:defRPr>
            </a:lvl5pPr>
            <a:lvl6pPr marL="0" marR="0" lvl="5" indent="0" algn="r" rtl="0">
              <a:spcBef>
                <a:spcPts val="0"/>
              </a:spcBef>
              <a:spcAft>
                <a:spcPts val="0"/>
              </a:spcAft>
              <a:buNone/>
              <a:defRPr sz="800">
                <a:solidFill>
                  <a:srgbClr val="FFFFFF"/>
                </a:solidFill>
                <a:latin typeface="Arial Narrow"/>
                <a:ea typeface="Arial Narrow"/>
                <a:cs typeface="Arial Narrow"/>
                <a:sym typeface="Arial Narrow"/>
              </a:defRPr>
            </a:lvl6pPr>
            <a:lvl7pPr marL="0" marR="0" lvl="6" indent="0" algn="r" rtl="0">
              <a:spcBef>
                <a:spcPts val="0"/>
              </a:spcBef>
              <a:spcAft>
                <a:spcPts val="0"/>
              </a:spcAft>
              <a:buNone/>
              <a:defRPr sz="800">
                <a:solidFill>
                  <a:srgbClr val="FFFFFF"/>
                </a:solidFill>
                <a:latin typeface="Arial Narrow"/>
                <a:ea typeface="Arial Narrow"/>
                <a:cs typeface="Arial Narrow"/>
                <a:sym typeface="Arial Narrow"/>
              </a:defRPr>
            </a:lvl7pPr>
            <a:lvl8pPr marL="0" marR="0" lvl="7" indent="0" algn="r" rtl="0">
              <a:spcBef>
                <a:spcPts val="0"/>
              </a:spcBef>
              <a:spcAft>
                <a:spcPts val="0"/>
              </a:spcAft>
              <a:buNone/>
              <a:defRPr sz="800">
                <a:solidFill>
                  <a:srgbClr val="FFFFFF"/>
                </a:solidFill>
                <a:latin typeface="Arial Narrow"/>
                <a:ea typeface="Arial Narrow"/>
                <a:cs typeface="Arial Narrow"/>
                <a:sym typeface="Arial Narrow"/>
              </a:defRPr>
            </a:lvl8pPr>
            <a:lvl9pPr marL="0" marR="0" lvl="8" indent="0" algn="r" rtl="0">
              <a:spcBef>
                <a:spcPts val="0"/>
              </a:spcBef>
              <a:spcAft>
                <a:spcPts val="0"/>
              </a:spcAft>
              <a:buNone/>
              <a:defRPr sz="800">
                <a:solidFill>
                  <a:srgbClr val="FFFFFF"/>
                </a:solidFill>
                <a:latin typeface="Arial Narrow"/>
                <a:ea typeface="Arial Narrow"/>
                <a:cs typeface="Arial Narrow"/>
                <a:sym typeface="Arial Narrow"/>
              </a:defRPr>
            </a:lvl9pPr>
          </a:lstStyle>
          <a:p>
            <a:pPr marL="0" lvl="0" indent="0" algn="r" rtl="0">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6"/>
        <p:cNvGrpSpPr/>
        <p:nvPr/>
      </p:nvGrpSpPr>
      <p:grpSpPr>
        <a:xfrm>
          <a:off x="0" y="0"/>
          <a:ext cx="0" cy="0"/>
          <a:chOff x="0" y="0"/>
          <a:chExt cx="0" cy="0"/>
        </a:xfrm>
      </p:grpSpPr>
      <p:sp>
        <p:nvSpPr>
          <p:cNvPr id="7" name="Google Shape;7;p1"/>
          <p:cNvSpPr/>
          <p:nvPr/>
        </p:nvSpPr>
        <p:spPr>
          <a:xfrm>
            <a:off x="-9190" y="4417160"/>
            <a:ext cx="9170673" cy="2457785"/>
          </a:xfrm>
          <a:custGeom>
            <a:avLst/>
            <a:gdLst/>
            <a:ahLst/>
            <a:cxnLst/>
            <a:rect l="l" t="t" r="r" b="b"/>
            <a:pathLst>
              <a:path w="9170673" h="2457785" extrusionOk="0">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Narrow"/>
              <a:ea typeface="Arial Narrow"/>
              <a:cs typeface="Arial Narrow"/>
              <a:sym typeface="Arial Narrow"/>
            </a:endParaRPr>
          </a:p>
        </p:txBody>
      </p:sp>
      <p:sp>
        <p:nvSpPr>
          <p:cNvPr id="8" name="Google Shape;8;p1"/>
          <p:cNvSpPr txBox="1">
            <a:spLocks noGrp="1"/>
          </p:cNvSpPr>
          <p:nvPr>
            <p:ph type="title"/>
          </p:nvPr>
        </p:nvSpPr>
        <p:spPr>
          <a:xfrm>
            <a:off x="3201682" y="1141666"/>
            <a:ext cx="5485118" cy="1398472"/>
          </a:xfrm>
          <a:prstGeom prst="rect">
            <a:avLst/>
          </a:prstGeom>
          <a:noFill/>
          <a:ln>
            <a:noFill/>
          </a:ln>
        </p:spPr>
        <p:txBody>
          <a:bodyPr spcFirstLastPara="1" wrap="square" lIns="91425" tIns="45700" rIns="91425" bIns="45700" anchor="ctr" anchorCtr="0"/>
          <a:lstStyle>
            <a:lvl1pPr marR="0" lvl="0" algn="ctr" rtl="0">
              <a:lnSpc>
                <a:spcPct val="80000"/>
              </a:lnSpc>
              <a:spcBef>
                <a:spcPts val="0"/>
              </a:spcBef>
              <a:spcAft>
                <a:spcPts val="0"/>
              </a:spcAft>
              <a:buClr>
                <a:schemeClr val="accent1"/>
              </a:buClr>
              <a:buSzPts val="4400"/>
              <a:buFont typeface="Arial Narrow"/>
              <a:buNone/>
              <a:defRPr sz="44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3201682" y="2631403"/>
            <a:ext cx="5485117" cy="1277675"/>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dk2"/>
              </a:buClr>
              <a:buSzPts val="2400"/>
              <a:buFont typeface="Arial"/>
              <a:buNone/>
              <a:defRPr sz="24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9"/>
          <p:cNvSpPr/>
          <p:nvPr/>
        </p:nvSpPr>
        <p:spPr>
          <a:xfrm>
            <a:off x="0" y="6355080"/>
            <a:ext cx="9144000" cy="5029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47" name="Google Shape;47;p9"/>
          <p:cNvSpPr txBox="1">
            <a:spLocks noGrp="1"/>
          </p:cNvSpPr>
          <p:nvPr>
            <p:ph type="title"/>
          </p:nvPr>
        </p:nvSpPr>
        <p:spPr>
          <a:xfrm>
            <a:off x="457200" y="457200"/>
            <a:ext cx="8229600" cy="67601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Arial Narrow"/>
              <a:buNone/>
              <a:defRPr sz="3600" b="1"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9"/>
          <p:cNvSpPr txBox="1">
            <a:spLocks noGrp="1"/>
          </p:cNvSpPr>
          <p:nvPr>
            <p:ph type="body" idx="1"/>
          </p:nvPr>
        </p:nvSpPr>
        <p:spPr>
          <a:xfrm>
            <a:off x="457200" y="1207293"/>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49" name="Google Shape;49;p9"/>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800">
                <a:solidFill>
                  <a:srgbClr val="000000"/>
                </a:solidFill>
                <a:latin typeface="Arial Narrow"/>
                <a:ea typeface="Arial Narrow"/>
                <a:cs typeface="Arial Narrow"/>
                <a:sym typeface="Arial Narrow"/>
              </a:defRPr>
            </a:lvl1pPr>
            <a:lvl2pPr marL="0" marR="0" lvl="1" indent="0" algn="r" rtl="0">
              <a:spcBef>
                <a:spcPts val="0"/>
              </a:spcBef>
              <a:buNone/>
              <a:defRPr sz="800">
                <a:solidFill>
                  <a:srgbClr val="000000"/>
                </a:solidFill>
                <a:latin typeface="Arial Narrow"/>
                <a:ea typeface="Arial Narrow"/>
                <a:cs typeface="Arial Narrow"/>
                <a:sym typeface="Arial Narrow"/>
              </a:defRPr>
            </a:lvl2pPr>
            <a:lvl3pPr marL="0" marR="0" lvl="2" indent="0" algn="r" rtl="0">
              <a:spcBef>
                <a:spcPts val="0"/>
              </a:spcBef>
              <a:buNone/>
              <a:defRPr sz="800">
                <a:solidFill>
                  <a:srgbClr val="000000"/>
                </a:solidFill>
                <a:latin typeface="Arial Narrow"/>
                <a:ea typeface="Arial Narrow"/>
                <a:cs typeface="Arial Narrow"/>
                <a:sym typeface="Arial Narrow"/>
              </a:defRPr>
            </a:lvl3pPr>
            <a:lvl4pPr marL="0" marR="0" lvl="3" indent="0" algn="r" rtl="0">
              <a:spcBef>
                <a:spcPts val="0"/>
              </a:spcBef>
              <a:buNone/>
              <a:defRPr sz="800">
                <a:solidFill>
                  <a:srgbClr val="000000"/>
                </a:solidFill>
                <a:latin typeface="Arial Narrow"/>
                <a:ea typeface="Arial Narrow"/>
                <a:cs typeface="Arial Narrow"/>
                <a:sym typeface="Arial Narrow"/>
              </a:defRPr>
            </a:lvl4pPr>
            <a:lvl5pPr marL="0" marR="0" lvl="4" indent="0" algn="r" rtl="0">
              <a:spcBef>
                <a:spcPts val="0"/>
              </a:spcBef>
              <a:buNone/>
              <a:defRPr sz="800">
                <a:solidFill>
                  <a:srgbClr val="000000"/>
                </a:solidFill>
                <a:latin typeface="Arial Narrow"/>
                <a:ea typeface="Arial Narrow"/>
                <a:cs typeface="Arial Narrow"/>
                <a:sym typeface="Arial Narrow"/>
              </a:defRPr>
            </a:lvl5pPr>
            <a:lvl6pPr marL="0" marR="0" lvl="5" indent="0" algn="r" rtl="0">
              <a:spcBef>
                <a:spcPts val="0"/>
              </a:spcBef>
              <a:buNone/>
              <a:defRPr sz="800">
                <a:solidFill>
                  <a:srgbClr val="000000"/>
                </a:solidFill>
                <a:latin typeface="Arial Narrow"/>
                <a:ea typeface="Arial Narrow"/>
                <a:cs typeface="Arial Narrow"/>
                <a:sym typeface="Arial Narrow"/>
              </a:defRPr>
            </a:lvl6pPr>
            <a:lvl7pPr marL="0" marR="0" lvl="6" indent="0" algn="r" rtl="0">
              <a:spcBef>
                <a:spcPts val="0"/>
              </a:spcBef>
              <a:buNone/>
              <a:defRPr sz="800">
                <a:solidFill>
                  <a:srgbClr val="000000"/>
                </a:solidFill>
                <a:latin typeface="Arial Narrow"/>
                <a:ea typeface="Arial Narrow"/>
                <a:cs typeface="Arial Narrow"/>
                <a:sym typeface="Arial Narrow"/>
              </a:defRPr>
            </a:lvl7pPr>
            <a:lvl8pPr marL="0" marR="0" lvl="7" indent="0" algn="r" rtl="0">
              <a:spcBef>
                <a:spcPts val="0"/>
              </a:spcBef>
              <a:buNone/>
              <a:defRPr sz="800">
                <a:solidFill>
                  <a:srgbClr val="000000"/>
                </a:solidFill>
                <a:latin typeface="Arial Narrow"/>
                <a:ea typeface="Arial Narrow"/>
                <a:cs typeface="Arial Narrow"/>
                <a:sym typeface="Arial Narrow"/>
              </a:defRPr>
            </a:lvl8pPr>
            <a:lvl9pPr marL="0" marR="0" lvl="8" indent="0" algn="r" rtl="0">
              <a:spcBef>
                <a:spcPts val="0"/>
              </a:spcBef>
              <a:buNone/>
              <a:defRPr sz="800">
                <a:solidFill>
                  <a:srgbClr val="000000"/>
                </a:solidFill>
                <a:latin typeface="Arial Narrow"/>
                <a:ea typeface="Arial Narrow"/>
                <a:cs typeface="Arial Narrow"/>
                <a:sym typeface="Arial Narrow"/>
              </a:defRPr>
            </a:lvl9pPr>
          </a:lstStyle>
          <a:p>
            <a:pPr marL="0" lvl="0" indent="0" algn="r" rtl="0">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
        <p:nvSpPr>
          <p:cNvPr id="50" name="Google Shape;50;p9"/>
          <p:cNvSpPr/>
          <p:nvPr/>
        </p:nvSpPr>
        <p:spPr>
          <a:xfrm>
            <a:off x="0" y="0"/>
            <a:ext cx="9144000" cy="9144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pic>
        <p:nvPicPr>
          <p:cNvPr id="51" name="Google Shape;51;p9" descr="NOAA-Fisheries-horizontal.png"/>
          <p:cNvPicPr preferRelativeResize="0"/>
          <p:nvPr/>
        </p:nvPicPr>
        <p:blipFill rotWithShape="1">
          <a:blip r:embed="rId5">
            <a:alphaModFix/>
          </a:blip>
          <a:srcRect/>
          <a:stretch/>
        </p:blipFill>
        <p:spPr>
          <a:xfrm>
            <a:off x="444504" y="6419088"/>
            <a:ext cx="1643940" cy="3887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67"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6"/>
          <p:cNvSpPr/>
          <p:nvPr/>
        </p:nvSpPr>
        <p:spPr>
          <a:xfrm>
            <a:off x="0" y="6354763"/>
            <a:ext cx="9144000" cy="50323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83" name="Google Shape;83;p16"/>
          <p:cNvSpPr txBox="1">
            <a:spLocks noGrp="1"/>
          </p:cNvSpPr>
          <p:nvPr>
            <p:ph type="title"/>
          </p:nvPr>
        </p:nvSpPr>
        <p:spPr>
          <a:xfrm>
            <a:off x="457200" y="457200"/>
            <a:ext cx="8229600" cy="6762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1pPr>
            <a:lvl2pPr marR="0" lvl="1"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accent1"/>
                </a:solidFill>
                <a:latin typeface="Arial Narrow"/>
                <a:ea typeface="Arial Narrow"/>
                <a:cs typeface="Arial Narrow"/>
                <a:sym typeface="Arial Narrow"/>
              </a:defRPr>
            </a:lvl9pPr>
          </a:lstStyle>
          <a:p>
            <a:endParaRPr/>
          </a:p>
        </p:txBody>
      </p:sp>
      <p:sp>
        <p:nvSpPr>
          <p:cNvPr id="84" name="Google Shape;84;p16"/>
          <p:cNvSpPr txBox="1">
            <a:spLocks noGrp="1"/>
          </p:cNvSpPr>
          <p:nvPr>
            <p:ph type="body" idx="1"/>
          </p:nvPr>
        </p:nvSpPr>
        <p:spPr>
          <a:xfrm>
            <a:off x="457200" y="12065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1pPr>
            <a:lvl2pPr marL="914400" marR="0" lvl="1"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85" name="Google Shape;85;p16"/>
          <p:cNvSpPr txBox="1">
            <a:spLocks noGrp="1"/>
          </p:cNvSpPr>
          <p:nvPr>
            <p:ph type="sldNum" idx="12"/>
          </p:nvPr>
        </p:nvSpPr>
        <p:spPr>
          <a:xfrm>
            <a:off x="2286000" y="6354763"/>
            <a:ext cx="6400800" cy="503237"/>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800">
                <a:solidFill>
                  <a:srgbClr val="000000"/>
                </a:solidFill>
                <a:latin typeface="Arial Narrow"/>
                <a:ea typeface="Arial Narrow"/>
                <a:cs typeface="Arial Narrow"/>
                <a:sym typeface="Arial Narrow"/>
              </a:defRPr>
            </a:lvl1pPr>
            <a:lvl2pPr marL="0" marR="0" lvl="1" indent="0" algn="r" rtl="0">
              <a:spcBef>
                <a:spcPts val="0"/>
              </a:spcBef>
              <a:spcAft>
                <a:spcPts val="0"/>
              </a:spcAft>
              <a:buNone/>
              <a:defRPr sz="800">
                <a:solidFill>
                  <a:srgbClr val="000000"/>
                </a:solidFill>
                <a:latin typeface="Arial Narrow"/>
                <a:ea typeface="Arial Narrow"/>
                <a:cs typeface="Arial Narrow"/>
                <a:sym typeface="Arial Narrow"/>
              </a:defRPr>
            </a:lvl2pPr>
            <a:lvl3pPr marL="0" marR="0" lvl="2" indent="0" algn="r" rtl="0">
              <a:spcBef>
                <a:spcPts val="0"/>
              </a:spcBef>
              <a:spcAft>
                <a:spcPts val="0"/>
              </a:spcAft>
              <a:buNone/>
              <a:defRPr sz="800">
                <a:solidFill>
                  <a:srgbClr val="000000"/>
                </a:solidFill>
                <a:latin typeface="Arial Narrow"/>
                <a:ea typeface="Arial Narrow"/>
                <a:cs typeface="Arial Narrow"/>
                <a:sym typeface="Arial Narrow"/>
              </a:defRPr>
            </a:lvl3pPr>
            <a:lvl4pPr marL="0" marR="0" lvl="3" indent="0" algn="r" rtl="0">
              <a:spcBef>
                <a:spcPts val="0"/>
              </a:spcBef>
              <a:spcAft>
                <a:spcPts val="0"/>
              </a:spcAft>
              <a:buNone/>
              <a:defRPr sz="800">
                <a:solidFill>
                  <a:srgbClr val="000000"/>
                </a:solidFill>
                <a:latin typeface="Arial Narrow"/>
                <a:ea typeface="Arial Narrow"/>
                <a:cs typeface="Arial Narrow"/>
                <a:sym typeface="Arial Narrow"/>
              </a:defRPr>
            </a:lvl4pPr>
            <a:lvl5pPr marL="0" marR="0" lvl="4" indent="0" algn="r" rtl="0">
              <a:spcBef>
                <a:spcPts val="0"/>
              </a:spcBef>
              <a:spcAft>
                <a:spcPts val="0"/>
              </a:spcAft>
              <a:buNone/>
              <a:defRPr sz="800">
                <a:solidFill>
                  <a:srgbClr val="000000"/>
                </a:solidFill>
                <a:latin typeface="Arial Narrow"/>
                <a:ea typeface="Arial Narrow"/>
                <a:cs typeface="Arial Narrow"/>
                <a:sym typeface="Arial Narrow"/>
              </a:defRPr>
            </a:lvl5pPr>
            <a:lvl6pPr marL="0" marR="0" lvl="5" indent="0" algn="r" rtl="0">
              <a:spcBef>
                <a:spcPts val="0"/>
              </a:spcBef>
              <a:spcAft>
                <a:spcPts val="0"/>
              </a:spcAft>
              <a:buNone/>
              <a:defRPr sz="800">
                <a:solidFill>
                  <a:srgbClr val="000000"/>
                </a:solidFill>
                <a:latin typeface="Arial Narrow"/>
                <a:ea typeface="Arial Narrow"/>
                <a:cs typeface="Arial Narrow"/>
                <a:sym typeface="Arial Narrow"/>
              </a:defRPr>
            </a:lvl6pPr>
            <a:lvl7pPr marL="0" marR="0" lvl="6" indent="0" algn="r" rtl="0">
              <a:spcBef>
                <a:spcPts val="0"/>
              </a:spcBef>
              <a:spcAft>
                <a:spcPts val="0"/>
              </a:spcAft>
              <a:buNone/>
              <a:defRPr sz="800">
                <a:solidFill>
                  <a:srgbClr val="000000"/>
                </a:solidFill>
                <a:latin typeface="Arial Narrow"/>
                <a:ea typeface="Arial Narrow"/>
                <a:cs typeface="Arial Narrow"/>
                <a:sym typeface="Arial Narrow"/>
              </a:defRPr>
            </a:lvl7pPr>
            <a:lvl8pPr marL="0" marR="0" lvl="7" indent="0" algn="r" rtl="0">
              <a:spcBef>
                <a:spcPts val="0"/>
              </a:spcBef>
              <a:spcAft>
                <a:spcPts val="0"/>
              </a:spcAft>
              <a:buNone/>
              <a:defRPr sz="800">
                <a:solidFill>
                  <a:srgbClr val="000000"/>
                </a:solidFill>
                <a:latin typeface="Arial Narrow"/>
                <a:ea typeface="Arial Narrow"/>
                <a:cs typeface="Arial Narrow"/>
                <a:sym typeface="Arial Narrow"/>
              </a:defRPr>
            </a:lvl8pPr>
            <a:lvl9pPr marL="0" marR="0" lvl="8" indent="0" algn="r" rtl="0">
              <a:spcBef>
                <a:spcPts val="0"/>
              </a:spcBef>
              <a:spcAft>
                <a:spcPts val="0"/>
              </a:spcAft>
              <a:buNone/>
              <a:defRPr sz="800">
                <a:solidFill>
                  <a:srgbClr val="000000"/>
                </a:solidFill>
                <a:latin typeface="Arial Narrow"/>
                <a:ea typeface="Arial Narrow"/>
                <a:cs typeface="Arial Narrow"/>
                <a:sym typeface="Arial Narrow"/>
              </a:defRPr>
            </a:lvl9pPr>
          </a:lstStyle>
          <a:p>
            <a:pPr marL="0" lvl="0" indent="0" algn="r" rtl="0">
              <a:spcBef>
                <a:spcPts val="0"/>
              </a:spcBef>
              <a:spcAft>
                <a:spcPts val="0"/>
              </a:spcAft>
              <a:buNone/>
            </a:pPr>
            <a:r>
              <a:rPr lang="en-US"/>
              <a:t>U.S. Department of Commerce | National Oceanic and Atmospheric Administration | NOAA Fisheries | Page </a:t>
            </a:r>
            <a:fld id="{00000000-1234-1234-1234-123412341234}" type="slidenum">
              <a:rPr lang="en-US"/>
              <a:t>‹#›</a:t>
            </a:fld>
            <a:endParaRPr/>
          </a:p>
        </p:txBody>
      </p:sp>
      <p:sp>
        <p:nvSpPr>
          <p:cNvPr id="86" name="Google Shape;86;p16"/>
          <p:cNvSpPr/>
          <p:nvPr/>
        </p:nvSpPr>
        <p:spPr>
          <a:xfrm>
            <a:off x="0" y="0"/>
            <a:ext cx="9144000" cy="920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pic>
        <p:nvPicPr>
          <p:cNvPr id="87" name="Google Shape;87;p16" descr="NOAA-Fisheries-horizontal.png"/>
          <p:cNvPicPr preferRelativeResize="0"/>
          <p:nvPr/>
        </p:nvPicPr>
        <p:blipFill rotWithShape="1">
          <a:blip r:embed="rId3">
            <a:alphaModFix/>
          </a:blip>
          <a:srcRect/>
          <a:stretch/>
        </p:blipFill>
        <p:spPr>
          <a:xfrm>
            <a:off x="444500" y="6419850"/>
            <a:ext cx="1644650" cy="3873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pPr fontAlgn="auto">
              <a:spcBef>
                <a:spcPts val="0"/>
              </a:spcBef>
              <a:spcAft>
                <a:spcPts val="0"/>
              </a:spcAft>
            </a:pPr>
            <a:r>
              <a:rPr lang="en-US" dirty="0" smtClean="0">
                <a:latin typeface="Arial Narrow"/>
              </a:rPr>
              <a:t>U.S. Department of Commerce | National Oceanic and Atmospheric Administration | NOAA Fisheries | Page </a:t>
            </a:r>
            <a:fld id="{632D3AEB-7CBE-3049-91AC-335C6B4F5BF6}" type="slidenum">
              <a:rPr lang="en-US" smtClean="0">
                <a:latin typeface="Arial Narrow"/>
              </a:rPr>
              <a:pPr fontAlgn="auto">
                <a:spcBef>
                  <a:spcPts val="0"/>
                </a:spcBef>
                <a:spcAft>
                  <a:spcPts val="0"/>
                </a:spcAft>
              </a:pPr>
              <a:t>‹#›</a:t>
            </a:fld>
            <a:endParaRPr lang="en-US" dirty="0">
              <a:latin typeface="Arial Narrow"/>
            </a:endParaRPr>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8" name="Picture 7" descr="NOAA-Fisheries-horizontal.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516571698"/>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2136985" y="976261"/>
            <a:ext cx="6924675" cy="2466888"/>
          </a:xfrm>
          <a:prstGeom prst="rect">
            <a:avLst/>
          </a:prstGeom>
          <a:noFill/>
          <a:ln>
            <a:noFill/>
          </a:ln>
        </p:spPr>
        <p:txBody>
          <a:bodyPr spcFirstLastPara="1" wrap="square" lIns="91425" tIns="45700" rIns="91425" bIns="45700" anchor="ctr" anchorCtr="0">
            <a:noAutofit/>
          </a:bodyPr>
          <a:lstStyle/>
          <a:p>
            <a:pPr marL="0" lvl="0" indent="0">
              <a:lnSpc>
                <a:spcPct val="80000"/>
              </a:lnSpc>
              <a:spcBef>
                <a:spcPts val="0"/>
              </a:spcBef>
              <a:buClr>
                <a:schemeClr val="accent1"/>
              </a:buClr>
              <a:buSzPts val="4400"/>
            </a:pPr>
            <a:r>
              <a:rPr lang="en-US" sz="4400" b="1" dirty="0"/>
              <a:t>Saltonstall-Kennedy </a:t>
            </a:r>
            <a:r>
              <a:rPr lang="en-US" sz="4400" b="1" dirty="0" smtClean="0"/>
              <a:t>Research Program</a:t>
            </a:r>
            <a:endParaRPr lang="en-US" sz="4400" b="1" dirty="0">
              <a:solidFill>
                <a:schemeClr val="accent1"/>
              </a:solidFill>
            </a:endParaRPr>
          </a:p>
        </p:txBody>
      </p:sp>
      <p:sp>
        <p:nvSpPr>
          <p:cNvPr id="106" name="Google Shape;106;p20"/>
          <p:cNvSpPr txBox="1">
            <a:spLocks noGrp="1"/>
          </p:cNvSpPr>
          <p:nvPr>
            <p:ph type="body" idx="3"/>
          </p:nvPr>
        </p:nvSpPr>
        <p:spPr>
          <a:xfrm>
            <a:off x="4580436" y="3443149"/>
            <a:ext cx="4563564" cy="2072368"/>
          </a:xfrm>
          <a:prstGeom prst="rect">
            <a:avLst/>
          </a:prstGeom>
          <a:noFill/>
          <a:ln>
            <a:noFill/>
          </a:ln>
        </p:spPr>
        <p:txBody>
          <a:bodyPr spcFirstLastPara="1" wrap="square" lIns="91425" tIns="45700" rIns="91425" bIns="45700" anchor="ctr" anchorCtr="0">
            <a:noAutofit/>
          </a:bodyPr>
          <a:lstStyle/>
          <a:p>
            <a:r>
              <a:rPr lang="en-US" sz="3600" dirty="0">
                <a:solidFill>
                  <a:srgbClr val="002060"/>
                </a:solidFill>
              </a:rPr>
              <a:t>Background, Process, and Transparency </a:t>
            </a:r>
            <a:endParaRPr lang="en-US" sz="3600" dirty="0" smtClean="0">
              <a:solidFill>
                <a:srgbClr val="002060"/>
              </a:solidFill>
            </a:endParaRPr>
          </a:p>
          <a:p>
            <a:pPr algn="l"/>
            <a:endParaRPr lang="en-US" sz="3600" dirty="0" smtClean="0">
              <a:solidFill>
                <a:srgbClr val="002060"/>
              </a:solidFill>
            </a:endParaRPr>
          </a:p>
          <a:p>
            <a:pPr algn="l"/>
            <a:r>
              <a:rPr lang="en-US" dirty="0" smtClean="0">
                <a:solidFill>
                  <a:schemeClr val="accent1"/>
                </a:solidFill>
                <a:latin typeface="Arial Narrow" panose="020B0606020202030204" pitchFamily="34" charset="0"/>
              </a:rPr>
              <a:t>Presented by Dan Namur</a:t>
            </a:r>
          </a:p>
          <a:p>
            <a:pPr algn="l"/>
            <a:r>
              <a:rPr lang="en-US" dirty="0" smtClean="0">
                <a:solidFill>
                  <a:schemeClr val="accent1"/>
                </a:solidFill>
                <a:latin typeface="Arial Narrow" panose="020B0606020202030204" pitchFamily="34" charset="0"/>
              </a:rPr>
              <a:t>NMFS Financial Assistance Division Chief</a:t>
            </a:r>
            <a:endParaRPr lang="en-US" dirty="0">
              <a:solidFill>
                <a:schemeClr val="accent1"/>
              </a:solidFill>
              <a:latin typeface="Arial Narrow" panose="020B0606020202030204" pitchFamily="34" charset="0"/>
            </a:endParaRPr>
          </a:p>
        </p:txBody>
      </p:sp>
      <p:pic>
        <p:nvPicPr>
          <p:cNvPr id="5" name="Google Shape;107;p20" descr="Image result for geoduck"/>
          <p:cNvPicPr preferRelativeResize="0"/>
          <p:nvPr/>
        </p:nvPicPr>
        <p:blipFill rotWithShape="1">
          <a:blip r:embed="rId3">
            <a:alphaModFix/>
          </a:blip>
          <a:srcRect/>
          <a:stretch/>
        </p:blipFill>
        <p:spPr>
          <a:xfrm>
            <a:off x="247542" y="3676505"/>
            <a:ext cx="4528837" cy="30192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6"/>
          <p:cNvSpPr txBox="1">
            <a:spLocks noGrp="1"/>
          </p:cNvSpPr>
          <p:nvPr>
            <p:ph type="title"/>
          </p:nvPr>
        </p:nvSpPr>
        <p:spPr>
          <a:xfrm>
            <a:off x="417851" y="305310"/>
            <a:ext cx="8229600" cy="6760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Arial Narrow"/>
              <a:buNone/>
            </a:pPr>
            <a:r>
              <a:rPr lang="en-US" sz="3600" b="1" i="0" u="none" strike="noStrike" cap="none" dirty="0">
                <a:solidFill>
                  <a:schemeClr val="accent1"/>
                </a:solidFill>
                <a:latin typeface="Arial Narrow"/>
                <a:ea typeface="Arial Narrow"/>
                <a:cs typeface="Arial Narrow"/>
                <a:sym typeface="Arial Narrow"/>
              </a:rPr>
              <a:t>Review and Selection Process</a:t>
            </a:r>
            <a:endParaRPr sz="3600" b="1" i="0" u="none" strike="noStrike" cap="none" dirty="0">
              <a:solidFill>
                <a:schemeClr val="accent1"/>
              </a:solidFill>
              <a:latin typeface="Arial Narrow"/>
              <a:ea typeface="Arial Narrow"/>
              <a:cs typeface="Arial Narrow"/>
              <a:sym typeface="Arial Narrow"/>
            </a:endParaRPr>
          </a:p>
        </p:txBody>
      </p:sp>
      <p:sp>
        <p:nvSpPr>
          <p:cNvPr id="442" name="Google Shape;442;p36"/>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p>
            <a:pPr marL="0" marR="0" lvl="0" indent="0" algn="r" rtl="0">
              <a:spcBef>
                <a:spcPts val="0"/>
              </a:spcBef>
              <a:spcAft>
                <a:spcPts val="0"/>
              </a:spcAft>
              <a:buNone/>
            </a:pPr>
            <a:fld id="{00000000-1234-1234-1234-123412341234}" type="slidenum">
              <a:rPr lang="en-US" sz="800">
                <a:solidFill>
                  <a:srgbClr val="000000"/>
                </a:solidFill>
                <a:latin typeface="Arial Narrow"/>
                <a:ea typeface="Arial Narrow"/>
                <a:cs typeface="Arial Narrow"/>
                <a:sym typeface="Arial Narrow"/>
              </a:rPr>
              <a:t>10</a:t>
            </a:fld>
            <a:endParaRPr sz="800">
              <a:solidFill>
                <a:srgbClr val="000000"/>
              </a:solidFill>
              <a:latin typeface="Arial Narrow"/>
              <a:ea typeface="Arial Narrow"/>
              <a:cs typeface="Arial Narrow"/>
              <a:sym typeface="Arial Narrow"/>
            </a:endParaRPr>
          </a:p>
        </p:txBody>
      </p:sp>
      <p:sp>
        <p:nvSpPr>
          <p:cNvPr id="443" name="Google Shape;443;p36"/>
          <p:cNvSpPr/>
          <p:nvPr/>
        </p:nvSpPr>
        <p:spPr>
          <a:xfrm>
            <a:off x="3162300" y="3925449"/>
            <a:ext cx="2819400" cy="1319392"/>
          </a:xfrm>
          <a:prstGeom prst="ellipse">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FFFFFF"/>
                </a:solidFill>
                <a:latin typeface="Arial Narrow"/>
                <a:ea typeface="Arial Narrow"/>
                <a:cs typeface="Arial Narrow"/>
                <a:sym typeface="Arial Narrow"/>
              </a:rPr>
              <a:t>Saltonstall-Kennedy Panel Review and Ranking</a:t>
            </a:r>
            <a:endParaRPr sz="1800" b="1" dirty="0">
              <a:solidFill>
                <a:srgbClr val="FFFFFF"/>
              </a:solidFill>
              <a:latin typeface="Arial Narrow"/>
              <a:ea typeface="Arial Narrow"/>
              <a:cs typeface="Arial Narrow"/>
              <a:sym typeface="Arial Narrow"/>
            </a:endParaRPr>
          </a:p>
        </p:txBody>
      </p:sp>
      <p:sp>
        <p:nvSpPr>
          <p:cNvPr id="444" name="Google Shape;444;p36"/>
          <p:cNvSpPr/>
          <p:nvPr/>
        </p:nvSpPr>
        <p:spPr>
          <a:xfrm>
            <a:off x="3162300" y="2314608"/>
            <a:ext cx="2819400" cy="1094200"/>
          </a:xfrm>
          <a:prstGeom prst="ellipse">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FFFFFF"/>
                </a:solidFill>
                <a:latin typeface="Arial Narrow"/>
                <a:ea typeface="Arial Narrow"/>
                <a:cs typeface="Arial Narrow"/>
                <a:sym typeface="Arial Narrow"/>
              </a:rPr>
              <a:t>Saltonstall-Kennedy Technical Reviews and Ranking</a:t>
            </a:r>
            <a:endParaRPr sz="1800" b="1" dirty="0">
              <a:solidFill>
                <a:srgbClr val="FFFFFF"/>
              </a:solidFill>
              <a:latin typeface="Arial Narrow"/>
              <a:ea typeface="Arial Narrow"/>
              <a:cs typeface="Arial Narrow"/>
              <a:sym typeface="Arial Narrow"/>
            </a:endParaRPr>
          </a:p>
        </p:txBody>
      </p:sp>
      <p:sp>
        <p:nvSpPr>
          <p:cNvPr id="445" name="Google Shape;445;p36"/>
          <p:cNvSpPr/>
          <p:nvPr/>
        </p:nvSpPr>
        <p:spPr>
          <a:xfrm>
            <a:off x="4408767" y="3469184"/>
            <a:ext cx="319839" cy="266700"/>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446" name="Google Shape;446;p36"/>
          <p:cNvSpPr/>
          <p:nvPr/>
        </p:nvSpPr>
        <p:spPr>
          <a:xfrm>
            <a:off x="3162300" y="5645419"/>
            <a:ext cx="2819399" cy="1032576"/>
          </a:xfrm>
          <a:prstGeom prst="ellipse">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FFFFFF"/>
                </a:solidFill>
                <a:latin typeface="Arial Narrow"/>
                <a:ea typeface="Arial Narrow"/>
                <a:cs typeface="Arial Narrow"/>
                <a:sym typeface="Arial Narrow"/>
              </a:rPr>
              <a:t>Grant</a:t>
            </a:r>
            <a:endParaRPr dirty="0"/>
          </a:p>
          <a:p>
            <a:pPr marL="0" marR="0" lvl="0" indent="0" algn="ctr" rtl="0">
              <a:spcBef>
                <a:spcPts val="0"/>
              </a:spcBef>
              <a:spcAft>
                <a:spcPts val="0"/>
              </a:spcAft>
              <a:buNone/>
            </a:pPr>
            <a:r>
              <a:rPr lang="en-US" sz="1800" b="1" dirty="0">
                <a:solidFill>
                  <a:srgbClr val="FFFFFF"/>
                </a:solidFill>
                <a:latin typeface="Arial Narrow"/>
                <a:ea typeface="Arial Narrow"/>
                <a:cs typeface="Arial Narrow"/>
                <a:sym typeface="Arial Narrow"/>
              </a:rPr>
              <a:t>Selection</a:t>
            </a:r>
            <a:endParaRPr sz="1800" b="1" dirty="0">
              <a:solidFill>
                <a:srgbClr val="FFFFFF"/>
              </a:solidFill>
              <a:latin typeface="Arial Narrow"/>
              <a:ea typeface="Arial Narrow"/>
              <a:cs typeface="Arial Narrow"/>
              <a:sym typeface="Arial Narrow"/>
            </a:endParaRPr>
          </a:p>
        </p:txBody>
      </p:sp>
      <p:sp>
        <p:nvSpPr>
          <p:cNvPr id="447" name="Google Shape;447;p36"/>
          <p:cNvSpPr/>
          <p:nvPr/>
        </p:nvSpPr>
        <p:spPr>
          <a:xfrm>
            <a:off x="4426555" y="5301056"/>
            <a:ext cx="319839" cy="266700"/>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grpSp>
        <p:nvGrpSpPr>
          <p:cNvPr id="448" name="Google Shape;448;p36"/>
          <p:cNvGrpSpPr/>
          <p:nvPr/>
        </p:nvGrpSpPr>
        <p:grpSpPr>
          <a:xfrm>
            <a:off x="457200" y="1111822"/>
            <a:ext cx="2933840" cy="4875270"/>
            <a:chOff x="457200" y="1295400"/>
            <a:chExt cx="2933840" cy="4875270"/>
          </a:xfrm>
        </p:grpSpPr>
        <p:sp>
          <p:nvSpPr>
            <p:cNvPr id="449" name="Google Shape;449;p36"/>
            <p:cNvSpPr/>
            <p:nvPr/>
          </p:nvSpPr>
          <p:spPr>
            <a:xfrm>
              <a:off x="457200" y="1295400"/>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Regional Councils</a:t>
              </a:r>
              <a:endParaRPr/>
            </a:p>
          </p:txBody>
        </p:sp>
        <p:sp>
          <p:nvSpPr>
            <p:cNvPr id="450" name="Google Shape;450;p36"/>
            <p:cNvSpPr/>
            <p:nvPr/>
          </p:nvSpPr>
          <p:spPr>
            <a:xfrm>
              <a:off x="457200" y="2286000"/>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NMFS Leadership</a:t>
              </a:r>
              <a:endParaRPr/>
            </a:p>
          </p:txBody>
        </p:sp>
        <p:sp>
          <p:nvSpPr>
            <p:cNvPr id="451" name="Google Shape;451;p36"/>
            <p:cNvSpPr/>
            <p:nvPr/>
          </p:nvSpPr>
          <p:spPr>
            <a:xfrm>
              <a:off x="457200" y="3308992"/>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NMFS Regional Offices</a:t>
              </a:r>
              <a:endParaRPr/>
            </a:p>
          </p:txBody>
        </p:sp>
        <p:sp>
          <p:nvSpPr>
            <p:cNvPr id="452" name="Google Shape;452;p36"/>
            <p:cNvSpPr/>
            <p:nvPr/>
          </p:nvSpPr>
          <p:spPr>
            <a:xfrm>
              <a:off x="457200" y="4330076"/>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NMFS Science Centers</a:t>
              </a:r>
              <a:endParaRPr/>
            </a:p>
          </p:txBody>
        </p:sp>
        <p:sp>
          <p:nvSpPr>
            <p:cNvPr id="453" name="Google Shape;453;p36"/>
            <p:cNvSpPr/>
            <p:nvPr/>
          </p:nvSpPr>
          <p:spPr>
            <a:xfrm>
              <a:off x="457200" y="5332470"/>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3 Interstate Fishery Commissions</a:t>
              </a:r>
              <a:endParaRPr/>
            </a:p>
          </p:txBody>
        </p:sp>
        <p:sp>
          <p:nvSpPr>
            <p:cNvPr id="454" name="Google Shape;454;p36"/>
            <p:cNvSpPr/>
            <p:nvPr/>
          </p:nvSpPr>
          <p:spPr>
            <a:xfrm rot="13996561">
              <a:off x="2530643" y="5068006"/>
              <a:ext cx="498524" cy="1222271"/>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grpSp>
      <p:sp>
        <p:nvSpPr>
          <p:cNvPr id="455" name="Google Shape;455;p36"/>
          <p:cNvSpPr/>
          <p:nvPr/>
        </p:nvSpPr>
        <p:spPr>
          <a:xfrm rot="17922259">
            <a:off x="2560905" y="1344526"/>
            <a:ext cx="437999" cy="1237190"/>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pic>
        <p:nvPicPr>
          <p:cNvPr id="456" name="Google Shape;456;p36"/>
          <p:cNvPicPr preferRelativeResize="0"/>
          <p:nvPr/>
        </p:nvPicPr>
        <p:blipFill rotWithShape="1">
          <a:blip r:embed="rId3">
            <a:alphaModFix/>
          </a:blip>
          <a:srcRect/>
          <a:stretch/>
        </p:blipFill>
        <p:spPr>
          <a:xfrm>
            <a:off x="6412904" y="1950022"/>
            <a:ext cx="2158380" cy="32375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8" name="Google Shape;446;p36"/>
          <p:cNvSpPr/>
          <p:nvPr/>
        </p:nvSpPr>
        <p:spPr>
          <a:xfrm>
            <a:off x="3162300" y="1020847"/>
            <a:ext cx="2819400" cy="849534"/>
          </a:xfrm>
          <a:prstGeom prst="ellipse">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smtClean="0">
                <a:solidFill>
                  <a:srgbClr val="FFFFFF"/>
                </a:solidFill>
                <a:latin typeface="Arial Narrow"/>
                <a:sym typeface="Arial Narrow"/>
              </a:rPr>
              <a:t>Pre-Proposal Review</a:t>
            </a:r>
            <a:endParaRPr dirty="0"/>
          </a:p>
        </p:txBody>
      </p:sp>
      <p:sp>
        <p:nvSpPr>
          <p:cNvPr id="19" name="Google Shape;445;p36"/>
          <p:cNvSpPr/>
          <p:nvPr/>
        </p:nvSpPr>
        <p:spPr>
          <a:xfrm>
            <a:off x="4408765" y="1980969"/>
            <a:ext cx="319839" cy="266700"/>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20" name="Google Shape;455;p36"/>
          <p:cNvSpPr/>
          <p:nvPr/>
        </p:nvSpPr>
        <p:spPr>
          <a:xfrm rot="16200000">
            <a:off x="2604350" y="3012562"/>
            <a:ext cx="437999" cy="1237190"/>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Tree>
    <p:extLst>
      <p:ext uri="{BB962C8B-B14F-4D97-AF65-F5344CB8AC3E}">
        <p14:creationId xmlns:p14="http://schemas.microsoft.com/office/powerpoint/2010/main" val="1225817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548;p42"/>
          <p:cNvPicPr preferRelativeResize="0">
            <a:picLocks noChangeAspect="1"/>
          </p:cNvPicPr>
          <p:nvPr/>
        </p:nvPicPr>
        <p:blipFill rotWithShape="1">
          <a:blip r:embed="rId3">
            <a:alphaModFix/>
          </a:blip>
          <a:srcRect/>
          <a:stretch/>
        </p:blipFill>
        <p:spPr>
          <a:xfrm>
            <a:off x="2089010" y="2509275"/>
            <a:ext cx="6707332" cy="3538439"/>
          </a:xfrm>
          <a:prstGeom prst="rect">
            <a:avLst/>
          </a:prstGeom>
          <a:noFill/>
          <a:ln>
            <a:noFill/>
          </a:ln>
        </p:spPr>
      </p:pic>
      <p:sp>
        <p:nvSpPr>
          <p:cNvPr id="2" name="TextBox 1"/>
          <p:cNvSpPr txBox="1"/>
          <p:nvPr/>
        </p:nvSpPr>
        <p:spPr>
          <a:xfrm flipH="1">
            <a:off x="2708399" y="1321486"/>
            <a:ext cx="5214555" cy="769441"/>
          </a:xfrm>
          <a:prstGeom prst="rect">
            <a:avLst/>
          </a:prstGeom>
          <a:noFill/>
        </p:spPr>
        <p:txBody>
          <a:bodyPr wrap="square" rtlCol="0">
            <a:spAutoFit/>
          </a:bodyPr>
          <a:lstStyle/>
          <a:p>
            <a:r>
              <a:rPr lang="en-US" sz="4400" dirty="0" smtClean="0">
                <a:solidFill>
                  <a:schemeClr val="bg2"/>
                </a:solidFill>
                <a:latin typeface="Arial Narrow" panose="020B0606020202030204" pitchFamily="34" charset="0"/>
              </a:rPr>
              <a:t>Fisheries Supply Chain</a:t>
            </a:r>
            <a:endParaRPr lang="en-US" sz="4400" dirty="0">
              <a:solidFill>
                <a:schemeClr val="bg2"/>
              </a:solidFill>
              <a:latin typeface="Arial Narrow" panose="020B0606020202030204" pitchFamily="34" charset="0"/>
            </a:endParaRPr>
          </a:p>
        </p:txBody>
      </p:sp>
    </p:spTree>
    <p:extLst>
      <p:ext uri="{BB962C8B-B14F-4D97-AF65-F5344CB8AC3E}">
        <p14:creationId xmlns:p14="http://schemas.microsoft.com/office/powerpoint/2010/main" val="647175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0787" y="2028655"/>
            <a:ext cx="6030818" cy="461665"/>
          </a:xfrm>
          <a:prstGeom prst="rect">
            <a:avLst/>
          </a:prstGeom>
        </p:spPr>
        <p:txBody>
          <a:bodyPr wrap="none">
            <a:spAutoFit/>
          </a:bodyPr>
          <a:lstStyle/>
          <a:p>
            <a:pPr marL="0" indent="0" algn="ctr">
              <a:buNone/>
            </a:pPr>
            <a:r>
              <a:rPr lang="en-US" sz="2400" b="1" dirty="0" smtClean="0">
                <a:solidFill>
                  <a:schemeClr val="bg2"/>
                </a:solidFill>
              </a:rPr>
              <a:t>3 Priorities for the S-K 2019 competition</a:t>
            </a:r>
            <a:endParaRPr lang="en-US" sz="2400" b="1" dirty="0">
              <a:solidFill>
                <a:schemeClr val="bg2"/>
              </a:solidFill>
            </a:endParaRPr>
          </a:p>
        </p:txBody>
      </p:sp>
      <p:sp>
        <p:nvSpPr>
          <p:cNvPr id="7" name="Rectangle 6"/>
          <p:cNvSpPr/>
          <p:nvPr/>
        </p:nvSpPr>
        <p:spPr>
          <a:xfrm>
            <a:off x="2834213" y="2964626"/>
            <a:ext cx="6398305" cy="2392963"/>
          </a:xfrm>
          <a:prstGeom prst="rect">
            <a:avLst/>
          </a:prstGeom>
        </p:spPr>
        <p:txBody>
          <a:bodyPr wrap="square">
            <a:spAutoFit/>
          </a:bodyPr>
          <a:lstStyle/>
          <a:p>
            <a:pPr lvl="0">
              <a:spcAft>
                <a:spcPts val="600"/>
              </a:spcAft>
            </a:pPr>
            <a:r>
              <a:rPr lang="en-US" sz="1850" dirty="0" smtClean="0">
                <a:solidFill>
                  <a:schemeClr val="bg2"/>
                </a:solidFill>
                <a:latin typeface="Arial Narrow" panose="020B0606020202030204" pitchFamily="34" charset="0"/>
                <a:cs typeface="Segoe UI" panose="020B0502040204020203" pitchFamily="34" charset="0"/>
              </a:rPr>
              <a:t>Priority #1 Promote, Development and Marketing</a:t>
            </a:r>
          </a:p>
          <a:p>
            <a:pPr lvl="0">
              <a:spcAft>
                <a:spcPts val="600"/>
              </a:spcAft>
            </a:pPr>
            <a:endParaRPr lang="en-US" sz="1850" dirty="0" smtClean="0">
              <a:solidFill>
                <a:schemeClr val="bg2"/>
              </a:solidFill>
              <a:latin typeface="Arial Narrow" panose="020B0606020202030204" pitchFamily="34" charset="0"/>
              <a:cs typeface="Segoe UI" panose="020B0502040204020203" pitchFamily="34" charset="0"/>
            </a:endParaRPr>
          </a:p>
          <a:p>
            <a:pPr lvl="0">
              <a:spcAft>
                <a:spcPts val="600"/>
              </a:spcAft>
            </a:pPr>
            <a:r>
              <a:rPr lang="en-US" sz="1850" dirty="0" smtClean="0">
                <a:solidFill>
                  <a:schemeClr val="bg2"/>
                </a:solidFill>
                <a:latin typeface="Arial Narrow" panose="020B0606020202030204" pitchFamily="34" charset="0"/>
                <a:cs typeface="Segoe UI" panose="020B0502040204020203" pitchFamily="34" charset="0"/>
              </a:rPr>
              <a:t>Priority #2 Marine Aquaculture</a:t>
            </a:r>
          </a:p>
          <a:p>
            <a:pPr lvl="0">
              <a:spcAft>
                <a:spcPts val="600"/>
              </a:spcAft>
            </a:pPr>
            <a:endParaRPr lang="en-US" sz="1850" dirty="0" smtClean="0">
              <a:solidFill>
                <a:schemeClr val="bg2"/>
              </a:solidFill>
              <a:latin typeface="Arial Narrow" panose="020B0606020202030204" pitchFamily="34" charset="0"/>
              <a:cs typeface="Segoe UI" panose="020B0502040204020203" pitchFamily="34" charset="0"/>
            </a:endParaRPr>
          </a:p>
          <a:p>
            <a:pPr lvl="3"/>
            <a:r>
              <a:rPr lang="en-US" sz="1850" dirty="0" smtClean="0">
                <a:solidFill>
                  <a:schemeClr val="bg2"/>
                </a:solidFill>
                <a:latin typeface="Arial Narrow" panose="020B0606020202030204" pitchFamily="34" charset="0"/>
              </a:rPr>
              <a:t>Priority #3 Support </a:t>
            </a:r>
            <a:r>
              <a:rPr lang="en-US" sz="1850" dirty="0">
                <a:solidFill>
                  <a:schemeClr val="bg2"/>
                </a:solidFill>
                <a:latin typeface="Arial Narrow" panose="020B0606020202030204" pitchFamily="34" charset="0"/>
              </a:rPr>
              <a:t>of Science that </a:t>
            </a:r>
            <a:r>
              <a:rPr lang="en-US" sz="1850" dirty="0" smtClean="0">
                <a:solidFill>
                  <a:schemeClr val="bg2"/>
                </a:solidFill>
                <a:latin typeface="Arial Narrow" panose="020B0606020202030204" pitchFamily="34" charset="0"/>
              </a:rPr>
              <a:t>Maximizes Fishing Opportunities</a:t>
            </a:r>
            <a:r>
              <a:rPr lang="en-US" sz="1850" dirty="0">
                <a:solidFill>
                  <a:schemeClr val="bg2"/>
                </a:solidFill>
                <a:latin typeface="Arial Narrow" panose="020B0606020202030204" pitchFamily="34" charset="0"/>
              </a:rPr>
              <a:t>, </a:t>
            </a:r>
            <a:r>
              <a:rPr lang="en-US" sz="1850" dirty="0" smtClean="0">
                <a:solidFill>
                  <a:schemeClr val="bg2"/>
                </a:solidFill>
                <a:latin typeface="Arial Narrow" panose="020B0606020202030204" pitchFamily="34" charset="0"/>
              </a:rPr>
              <a:t> </a:t>
            </a:r>
          </a:p>
          <a:p>
            <a:pPr lvl="3"/>
            <a:r>
              <a:rPr lang="en-US" sz="1850" dirty="0">
                <a:solidFill>
                  <a:schemeClr val="bg2"/>
                </a:solidFill>
                <a:latin typeface="Arial Narrow" panose="020B0606020202030204" pitchFamily="34" charset="0"/>
              </a:rPr>
              <a:t> </a:t>
            </a:r>
            <a:r>
              <a:rPr lang="en-US" sz="1850" dirty="0" smtClean="0">
                <a:solidFill>
                  <a:schemeClr val="bg2"/>
                </a:solidFill>
                <a:latin typeface="Arial Narrow" panose="020B0606020202030204" pitchFamily="34" charset="0"/>
              </a:rPr>
              <a:t>                Revenue and Jobs in U.S</a:t>
            </a:r>
            <a:r>
              <a:rPr lang="en-US" sz="1850" dirty="0">
                <a:solidFill>
                  <a:schemeClr val="bg2"/>
                </a:solidFill>
                <a:latin typeface="Arial Narrow" panose="020B0606020202030204" pitchFamily="34" charset="0"/>
              </a:rPr>
              <a:t>. Fisheries While </a:t>
            </a:r>
            <a:r>
              <a:rPr lang="en-US" sz="1850" dirty="0" smtClean="0">
                <a:solidFill>
                  <a:schemeClr val="bg2"/>
                </a:solidFill>
                <a:latin typeface="Arial Narrow" panose="020B0606020202030204" pitchFamily="34" charset="0"/>
              </a:rPr>
              <a:t>Ensuring </a:t>
            </a:r>
            <a:r>
              <a:rPr lang="en-US" sz="1850" dirty="0">
                <a:solidFill>
                  <a:schemeClr val="bg2"/>
                </a:solidFill>
                <a:latin typeface="Arial Narrow" panose="020B0606020202030204" pitchFamily="34" charset="0"/>
              </a:rPr>
              <a:t>the </a:t>
            </a:r>
            <a:r>
              <a:rPr lang="en-US" sz="1850" dirty="0" smtClean="0">
                <a:solidFill>
                  <a:schemeClr val="bg2"/>
                </a:solidFill>
                <a:latin typeface="Arial Narrow" panose="020B0606020202030204" pitchFamily="34" charset="0"/>
              </a:rPr>
              <a:t>Long- </a:t>
            </a:r>
          </a:p>
          <a:p>
            <a:pPr lvl="3"/>
            <a:r>
              <a:rPr lang="en-US" sz="1850" dirty="0">
                <a:solidFill>
                  <a:schemeClr val="bg2"/>
                </a:solidFill>
                <a:latin typeface="Arial Narrow" panose="020B0606020202030204" pitchFamily="34" charset="0"/>
              </a:rPr>
              <a:t> </a:t>
            </a:r>
            <a:r>
              <a:rPr lang="en-US" sz="1850" dirty="0" smtClean="0">
                <a:solidFill>
                  <a:schemeClr val="bg2"/>
                </a:solidFill>
                <a:latin typeface="Arial Narrow" panose="020B0606020202030204" pitchFamily="34" charset="0"/>
              </a:rPr>
              <a:t>                Term Sustainability </a:t>
            </a:r>
            <a:r>
              <a:rPr lang="en-US" sz="1850" dirty="0">
                <a:solidFill>
                  <a:schemeClr val="bg2"/>
                </a:solidFill>
                <a:latin typeface="Arial Narrow" panose="020B0606020202030204" pitchFamily="34" charset="0"/>
              </a:rPr>
              <a:t>of Marine </a:t>
            </a:r>
            <a:r>
              <a:rPr lang="en-US" sz="1850" dirty="0" smtClean="0">
                <a:solidFill>
                  <a:schemeClr val="bg2"/>
                </a:solidFill>
                <a:latin typeface="Arial Narrow" panose="020B0606020202030204" pitchFamily="34" charset="0"/>
              </a:rPr>
              <a:t>Resources</a:t>
            </a:r>
            <a:endParaRPr lang="en-US" sz="1850" dirty="0">
              <a:solidFill>
                <a:schemeClr val="bg2"/>
              </a:solidFill>
              <a:latin typeface="Arial Narrow" panose="020B0606020202030204" pitchFamily="34" charset="0"/>
              <a:cs typeface="Segoe UI" panose="020B0502040204020203" pitchFamily="34" charset="0"/>
            </a:endParaRPr>
          </a:p>
        </p:txBody>
      </p:sp>
      <p:sp>
        <p:nvSpPr>
          <p:cNvPr id="8" name="TextBox 7"/>
          <p:cNvSpPr txBox="1"/>
          <p:nvPr/>
        </p:nvSpPr>
        <p:spPr>
          <a:xfrm>
            <a:off x="2436026" y="994829"/>
            <a:ext cx="6287845" cy="584775"/>
          </a:xfrm>
          <a:prstGeom prst="rect">
            <a:avLst/>
          </a:prstGeom>
          <a:noFill/>
        </p:spPr>
        <p:txBody>
          <a:bodyPr wrap="square" rtlCol="0">
            <a:spAutoFit/>
          </a:bodyPr>
          <a:lstStyle/>
          <a:p>
            <a:r>
              <a:rPr lang="en-US" sz="3200" b="1" dirty="0" smtClean="0">
                <a:solidFill>
                  <a:schemeClr val="bg2"/>
                </a:solidFill>
              </a:rPr>
              <a:t>S-K Program Changes in 2019</a:t>
            </a:r>
            <a:endParaRPr lang="en-US" sz="3200" b="1" dirty="0">
              <a:solidFill>
                <a:schemeClr val="bg2"/>
              </a:solidFill>
            </a:endParaRPr>
          </a:p>
        </p:txBody>
      </p:sp>
      <p:pic>
        <p:nvPicPr>
          <p:cNvPr id="6" name="Google Shape;465;p37" descr="tunamarket"/>
          <p:cNvPicPr preferRelativeResize="0"/>
          <p:nvPr/>
        </p:nvPicPr>
        <p:blipFill rotWithShape="1">
          <a:blip r:embed="rId3">
            <a:alphaModFix/>
          </a:blip>
          <a:srcRect/>
          <a:stretch/>
        </p:blipFill>
        <p:spPr>
          <a:xfrm>
            <a:off x="116208" y="3882452"/>
            <a:ext cx="2612001" cy="19651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28823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4287" y="1746270"/>
            <a:ext cx="6030818" cy="461665"/>
          </a:xfrm>
          <a:prstGeom prst="rect">
            <a:avLst/>
          </a:prstGeom>
        </p:spPr>
        <p:txBody>
          <a:bodyPr wrap="none">
            <a:spAutoFit/>
          </a:bodyPr>
          <a:lstStyle/>
          <a:p>
            <a:pPr marL="0" indent="0" algn="ctr">
              <a:buNone/>
            </a:pPr>
            <a:r>
              <a:rPr lang="en-US" sz="2400" b="1" dirty="0">
                <a:solidFill>
                  <a:schemeClr val="bg2"/>
                </a:solidFill>
              </a:rPr>
              <a:t>2</a:t>
            </a:r>
            <a:r>
              <a:rPr lang="en-US" sz="2400" b="1" dirty="0" smtClean="0">
                <a:solidFill>
                  <a:schemeClr val="bg2"/>
                </a:solidFill>
              </a:rPr>
              <a:t> Priorities for the S-K 2020 competition</a:t>
            </a:r>
            <a:endParaRPr lang="en-US" sz="2400" b="1" dirty="0">
              <a:solidFill>
                <a:schemeClr val="bg2"/>
              </a:solidFill>
            </a:endParaRPr>
          </a:p>
        </p:txBody>
      </p:sp>
      <p:sp>
        <p:nvSpPr>
          <p:cNvPr id="7" name="Rectangle 6"/>
          <p:cNvSpPr/>
          <p:nvPr/>
        </p:nvSpPr>
        <p:spPr>
          <a:xfrm>
            <a:off x="3266013" y="4704526"/>
            <a:ext cx="6398305" cy="1354217"/>
          </a:xfrm>
          <a:prstGeom prst="rect">
            <a:avLst/>
          </a:prstGeom>
        </p:spPr>
        <p:txBody>
          <a:bodyPr wrap="square">
            <a:spAutoFit/>
          </a:bodyPr>
          <a:lstStyle/>
          <a:p>
            <a:pPr marL="342900" lvl="0" indent="-342900">
              <a:spcAft>
                <a:spcPts val="600"/>
              </a:spcAft>
              <a:buFont typeface="Arial" panose="020B0604020202020204" pitchFamily="34" charset="0"/>
              <a:buChar char="•"/>
            </a:pPr>
            <a:r>
              <a:rPr lang="en-US" sz="2400" dirty="0" smtClean="0">
                <a:solidFill>
                  <a:schemeClr val="bg2"/>
                </a:solidFill>
                <a:latin typeface="Arial Narrow" panose="020B0606020202030204" pitchFamily="34" charset="0"/>
                <a:cs typeface="Segoe UI" panose="020B0502040204020203" pitchFamily="34" charset="0"/>
              </a:rPr>
              <a:t>S-K FY20 FFO Posted May 30</a:t>
            </a:r>
            <a:endParaRPr lang="en-US" sz="2400" dirty="0">
              <a:solidFill>
                <a:schemeClr val="bg2"/>
              </a:solidFill>
              <a:latin typeface="Arial Narrow" panose="020B0606020202030204" pitchFamily="34" charset="0"/>
              <a:cs typeface="Segoe UI" panose="020B0502040204020203" pitchFamily="34" charset="0"/>
            </a:endParaRPr>
          </a:p>
          <a:p>
            <a:pPr marL="342900" lvl="0" indent="-342900">
              <a:spcAft>
                <a:spcPts val="600"/>
              </a:spcAft>
              <a:buFont typeface="Arial" panose="020B0604020202020204" pitchFamily="34" charset="0"/>
              <a:buChar char="•"/>
            </a:pPr>
            <a:r>
              <a:rPr lang="en-US" sz="2400" dirty="0" smtClean="0">
                <a:solidFill>
                  <a:schemeClr val="bg2"/>
                </a:solidFill>
                <a:latin typeface="Arial Narrow" panose="020B0606020202030204" pitchFamily="34" charset="0"/>
                <a:cs typeface="Segoe UI" panose="020B0502040204020203" pitchFamily="34" charset="0"/>
              </a:rPr>
              <a:t>Pre-Proposals Due July 30, 2019</a:t>
            </a:r>
            <a:endParaRPr lang="en-US" sz="2400" dirty="0">
              <a:solidFill>
                <a:schemeClr val="bg2"/>
              </a:solidFill>
              <a:latin typeface="Arial Narrow" panose="020B0606020202030204" pitchFamily="34" charset="0"/>
              <a:cs typeface="Segoe UI" panose="020B0502040204020203" pitchFamily="34" charset="0"/>
            </a:endParaRPr>
          </a:p>
          <a:p>
            <a:pPr marL="342900" lvl="0" indent="-342900">
              <a:spcAft>
                <a:spcPts val="600"/>
              </a:spcAft>
              <a:buFont typeface="Arial" panose="020B0604020202020204" pitchFamily="34" charset="0"/>
              <a:buChar char="•"/>
            </a:pPr>
            <a:r>
              <a:rPr lang="en-US" sz="2400" dirty="0" smtClean="0">
                <a:solidFill>
                  <a:schemeClr val="bg2"/>
                </a:solidFill>
                <a:latin typeface="Arial Narrow" panose="020B0606020202030204" pitchFamily="34" charset="0"/>
                <a:cs typeface="Segoe UI" panose="020B0502040204020203" pitchFamily="34" charset="0"/>
              </a:rPr>
              <a:t>Full Proposals Due Nov 12, 2109</a:t>
            </a:r>
          </a:p>
        </p:txBody>
      </p:sp>
      <p:sp>
        <p:nvSpPr>
          <p:cNvPr id="8" name="TextBox 7"/>
          <p:cNvSpPr txBox="1"/>
          <p:nvPr/>
        </p:nvSpPr>
        <p:spPr>
          <a:xfrm>
            <a:off x="2198096" y="981562"/>
            <a:ext cx="6287845" cy="584775"/>
          </a:xfrm>
          <a:prstGeom prst="rect">
            <a:avLst/>
          </a:prstGeom>
          <a:noFill/>
        </p:spPr>
        <p:txBody>
          <a:bodyPr wrap="square" rtlCol="0">
            <a:spAutoFit/>
          </a:bodyPr>
          <a:lstStyle/>
          <a:p>
            <a:r>
              <a:rPr lang="en-US" sz="3200" b="1" dirty="0" smtClean="0">
                <a:solidFill>
                  <a:schemeClr val="bg2"/>
                </a:solidFill>
              </a:rPr>
              <a:t>S-K Program Changes in 2020</a:t>
            </a:r>
            <a:endParaRPr lang="en-US" sz="3200" b="1" dirty="0">
              <a:solidFill>
                <a:schemeClr val="bg2"/>
              </a:solidFill>
            </a:endParaRPr>
          </a:p>
        </p:txBody>
      </p:sp>
      <p:pic>
        <p:nvPicPr>
          <p:cNvPr id="6" name="Google Shape;465;p37" descr="tunamarket"/>
          <p:cNvPicPr preferRelativeResize="0"/>
          <p:nvPr/>
        </p:nvPicPr>
        <p:blipFill rotWithShape="1">
          <a:blip r:embed="rId3">
            <a:alphaModFix/>
          </a:blip>
          <a:srcRect/>
          <a:stretch/>
        </p:blipFill>
        <p:spPr>
          <a:xfrm>
            <a:off x="78108" y="4250752"/>
            <a:ext cx="2612001" cy="19651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 name="TextBox 1"/>
          <p:cNvSpPr txBox="1"/>
          <p:nvPr/>
        </p:nvSpPr>
        <p:spPr>
          <a:xfrm>
            <a:off x="2498933" y="2387868"/>
            <a:ext cx="5686172" cy="1800493"/>
          </a:xfrm>
          <a:prstGeom prst="rect">
            <a:avLst/>
          </a:prstGeom>
          <a:noFill/>
        </p:spPr>
        <p:txBody>
          <a:bodyPr wrap="none" rtlCol="0">
            <a:spAutoFit/>
          </a:bodyPr>
          <a:lstStyle/>
          <a:p>
            <a:pPr lvl="0">
              <a:spcAft>
                <a:spcPts val="600"/>
              </a:spcAft>
            </a:pPr>
            <a:r>
              <a:rPr lang="en-US" sz="2400" dirty="0">
                <a:solidFill>
                  <a:schemeClr val="bg2"/>
                </a:solidFill>
                <a:latin typeface="Arial Narrow" panose="020B0606020202030204" pitchFamily="34" charset="0"/>
                <a:cs typeface="Segoe UI" panose="020B0502040204020203" pitchFamily="34" charset="0"/>
              </a:rPr>
              <a:t>Priority #1 Promote, Development and Marketing</a:t>
            </a:r>
          </a:p>
          <a:p>
            <a:pPr lvl="0">
              <a:spcAft>
                <a:spcPts val="600"/>
              </a:spcAft>
            </a:pPr>
            <a:endParaRPr lang="en-US" sz="2400" dirty="0">
              <a:solidFill>
                <a:schemeClr val="bg2"/>
              </a:solidFill>
              <a:latin typeface="Arial Narrow" panose="020B0606020202030204" pitchFamily="34" charset="0"/>
              <a:cs typeface="Segoe UI" panose="020B0502040204020203" pitchFamily="34" charset="0"/>
            </a:endParaRPr>
          </a:p>
          <a:p>
            <a:pPr lvl="0">
              <a:spcAft>
                <a:spcPts val="600"/>
              </a:spcAft>
            </a:pPr>
            <a:r>
              <a:rPr lang="en-US" sz="2400" dirty="0">
                <a:solidFill>
                  <a:schemeClr val="bg2"/>
                </a:solidFill>
                <a:latin typeface="Arial Narrow" panose="020B0606020202030204" pitchFamily="34" charset="0"/>
                <a:cs typeface="Segoe UI" panose="020B0502040204020203" pitchFamily="34" charset="0"/>
              </a:rPr>
              <a:t>Priority #2 </a:t>
            </a:r>
            <a:r>
              <a:rPr lang="en-US" sz="2400" dirty="0" smtClean="0">
                <a:solidFill>
                  <a:schemeClr val="bg2"/>
                </a:solidFill>
                <a:latin typeface="Arial Narrow" panose="020B0606020202030204" pitchFamily="34" charset="0"/>
                <a:cs typeface="Segoe UI" panose="020B0502040204020203" pitchFamily="34" charset="0"/>
              </a:rPr>
              <a:t>Science or Technology that Promotes </a:t>
            </a:r>
          </a:p>
          <a:p>
            <a:pPr lvl="0">
              <a:spcAft>
                <a:spcPts val="600"/>
              </a:spcAft>
            </a:pPr>
            <a:r>
              <a:rPr lang="en-US" sz="2400" dirty="0" smtClean="0">
                <a:solidFill>
                  <a:schemeClr val="bg2"/>
                </a:solidFill>
                <a:latin typeface="Arial Narrow" panose="020B0606020202030204" pitchFamily="34" charset="0"/>
                <a:cs typeface="Segoe UI" panose="020B0502040204020203" pitchFamily="34" charset="0"/>
              </a:rPr>
              <a:t>U.S. Seafood Production and Harvesting</a:t>
            </a:r>
            <a:endParaRPr lang="en-US" sz="2400" dirty="0"/>
          </a:p>
        </p:txBody>
      </p:sp>
    </p:spTree>
    <p:extLst>
      <p:ext uri="{BB962C8B-B14F-4D97-AF65-F5344CB8AC3E}">
        <p14:creationId xmlns:p14="http://schemas.microsoft.com/office/powerpoint/2010/main" val="153184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8"/>
          <p:cNvSpPr txBox="1">
            <a:spLocks noGrp="1"/>
          </p:cNvSpPr>
          <p:nvPr>
            <p:ph type="title"/>
          </p:nvPr>
        </p:nvSpPr>
        <p:spPr>
          <a:xfrm>
            <a:off x="267891" y="602490"/>
            <a:ext cx="8545745" cy="217182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3200"/>
              <a:buFont typeface="Arial Narrow"/>
              <a:buNone/>
            </a:pPr>
            <a:r>
              <a:rPr lang="en-US" sz="3200" b="1" i="0" u="none" strike="noStrike" cap="none" dirty="0">
                <a:solidFill>
                  <a:schemeClr val="accent1"/>
                </a:solidFill>
                <a:latin typeface="Arial Narrow"/>
                <a:ea typeface="Arial Narrow"/>
                <a:cs typeface="Arial Narrow"/>
                <a:sym typeface="Arial Narrow"/>
              </a:rPr>
              <a:t>Independent Review</a:t>
            </a:r>
            <a:endParaRPr sz="3200" b="1" i="0" u="none" strike="noStrike" cap="none" dirty="0">
              <a:solidFill>
                <a:schemeClr val="accent1"/>
              </a:solidFill>
              <a:latin typeface="Arial Narrow"/>
              <a:ea typeface="Arial Narrow"/>
              <a:cs typeface="Arial Narrow"/>
              <a:sym typeface="Arial Narrow"/>
            </a:endParaRPr>
          </a:p>
        </p:txBody>
      </p:sp>
      <p:sp>
        <p:nvSpPr>
          <p:cNvPr id="472" name="Google Shape;472;p38"/>
          <p:cNvSpPr txBox="1">
            <a:spLocks noGrp="1"/>
          </p:cNvSpPr>
          <p:nvPr>
            <p:ph type="body" idx="1"/>
          </p:nvPr>
        </p:nvSpPr>
        <p:spPr>
          <a:xfrm>
            <a:off x="370761" y="2597144"/>
            <a:ext cx="8638990" cy="3263504"/>
          </a:xfrm>
          <a:prstGeom prst="rect">
            <a:avLst/>
          </a:prstGeom>
          <a:noFill/>
          <a:ln>
            <a:noFill/>
          </a:ln>
        </p:spPr>
        <p:txBody>
          <a:bodyPr spcFirstLastPara="1" wrap="square" lIns="91425" tIns="45700" rIns="91425" bIns="45700" anchor="ctr" anchorCtr="0">
            <a:noAutofit/>
          </a:bodyPr>
          <a:lstStyle/>
          <a:p>
            <a:pPr marL="385763" marR="0" lvl="0" indent="-385763" algn="ctr" rtl="0">
              <a:spcBef>
                <a:spcPts val="0"/>
              </a:spcBef>
              <a:spcAft>
                <a:spcPts val="0"/>
              </a:spcAft>
              <a:buClr>
                <a:schemeClr val="dk2"/>
              </a:buClr>
              <a:buSzPts val="2400"/>
              <a:buFont typeface="Arial Narrow"/>
              <a:buAutoNum type="arabicPeriod"/>
            </a:pPr>
            <a:r>
              <a:rPr lang="en-US" sz="2400" b="0" i="0" u="none" strike="noStrike" cap="none" dirty="0">
                <a:solidFill>
                  <a:schemeClr val="dk2"/>
                </a:solidFill>
                <a:latin typeface="Arial Narrow"/>
                <a:ea typeface="Arial Narrow"/>
                <a:cs typeface="Arial Narrow"/>
                <a:sym typeface="Arial Narrow"/>
              </a:rPr>
              <a:t>Assess and report on the results of awarded projects to determine if the objectives of the Saltonstall-Kennedy (S-K) Grant Program are being achieved</a:t>
            </a:r>
            <a:endParaRPr dirty="0"/>
          </a:p>
          <a:p>
            <a:pPr marL="385763" marR="0" lvl="0" indent="-385763" algn="ctr" rtl="0">
              <a:spcBef>
                <a:spcPts val="1350"/>
              </a:spcBef>
              <a:spcAft>
                <a:spcPts val="0"/>
              </a:spcAft>
              <a:buClr>
                <a:schemeClr val="dk2"/>
              </a:buClr>
              <a:buSzPts val="2400"/>
              <a:buFont typeface="Arial Narrow"/>
              <a:buAutoNum type="arabicPeriod"/>
            </a:pPr>
            <a:r>
              <a:rPr lang="en-US" sz="2400" b="0" i="0" u="none" strike="noStrike" cap="none" dirty="0">
                <a:solidFill>
                  <a:schemeClr val="dk2"/>
                </a:solidFill>
                <a:latin typeface="Arial Narrow"/>
                <a:ea typeface="Arial Narrow"/>
                <a:cs typeface="Arial Narrow"/>
                <a:sym typeface="Arial Narrow"/>
              </a:rPr>
              <a:t>Assess current S-K program management processes and recommend opportunities for improvement</a:t>
            </a:r>
            <a:endParaRPr dirty="0"/>
          </a:p>
        </p:txBody>
      </p:sp>
      <p:sp>
        <p:nvSpPr>
          <p:cNvPr id="473" name="Google Shape;473;p3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Narrow"/>
                <a:ea typeface="Arial Narrow"/>
                <a:cs typeface="Arial Narrow"/>
                <a:sym typeface="Arial Narrow"/>
              </a:rPr>
              <a:t>14</a:t>
            </a:fld>
            <a:endParaRPr sz="1800">
              <a:solidFill>
                <a:schemeClr val="dk1"/>
              </a:solidFill>
              <a:latin typeface="Arial Narrow"/>
              <a:ea typeface="Arial Narrow"/>
              <a:cs typeface="Arial Narrow"/>
              <a:sym typeface="Arial Narrow"/>
            </a:endParaRPr>
          </a:p>
        </p:txBody>
      </p:sp>
      <p:pic>
        <p:nvPicPr>
          <p:cNvPr id="5" name="Picture 3"/>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480" y="4900528"/>
            <a:ext cx="26030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1" name="Google Shape;481;p39"/>
          <p:cNvSpPr txBox="1">
            <a:spLocks noGrp="1"/>
          </p:cNvSpPr>
          <p:nvPr>
            <p:ph type="title"/>
          </p:nvPr>
        </p:nvSpPr>
        <p:spPr>
          <a:xfrm>
            <a:off x="2203044" y="550668"/>
            <a:ext cx="5485118" cy="1398472"/>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2400"/>
              <a:buFont typeface="Arial Narrow"/>
              <a:buNone/>
            </a:pPr>
            <a:r>
              <a:rPr lang="en-US" sz="2400" b="1" i="0" u="none" strike="noStrike" cap="none" dirty="0">
                <a:solidFill>
                  <a:schemeClr val="accent1"/>
                </a:solidFill>
                <a:latin typeface="Arial Narrow"/>
                <a:ea typeface="Arial Narrow"/>
                <a:cs typeface="Arial Narrow"/>
                <a:sym typeface="Arial Narrow"/>
              </a:rPr>
              <a:t>Project Methodology</a:t>
            </a:r>
            <a:endParaRPr dirty="0"/>
          </a:p>
        </p:txBody>
      </p:sp>
      <p:sp>
        <p:nvSpPr>
          <p:cNvPr id="486" name="Google Shape;486;p39"/>
          <p:cNvSpPr txBox="1"/>
          <p:nvPr/>
        </p:nvSpPr>
        <p:spPr>
          <a:xfrm>
            <a:off x="6140376" y="2443828"/>
            <a:ext cx="2911675" cy="1862613"/>
          </a:xfrm>
          <a:prstGeom prst="rect">
            <a:avLst/>
          </a:prstGeom>
          <a:noFill/>
          <a:ln>
            <a:noFill/>
          </a:ln>
        </p:spPr>
        <p:txBody>
          <a:bodyPr spcFirstLastPara="1" wrap="square" lIns="0" tIns="45700" rIns="0" bIns="45700" anchor="t" anchorCtr="0">
            <a:noAutofit/>
          </a:bodyPr>
          <a:lstStyle/>
          <a:p>
            <a:pPr marL="128588" marR="0" lvl="1" indent="-203200" algn="l" rtl="0">
              <a:lnSpc>
                <a:spcPct val="100000"/>
              </a:lnSpc>
              <a:spcBef>
                <a:spcPts val="0"/>
              </a:spcBef>
              <a:spcAft>
                <a:spcPts val="0"/>
              </a:spcAft>
              <a:buClr>
                <a:schemeClr val="dk1"/>
              </a:buClr>
              <a:buSzPts val="3200"/>
              <a:buFont typeface="Arial"/>
              <a:buChar char="•"/>
            </a:pPr>
            <a:r>
              <a:rPr lang="en-US" sz="3200" b="0" i="0" u="none" strike="noStrike" cap="none" baseline="-25000" dirty="0">
                <a:solidFill>
                  <a:schemeClr val="dk1"/>
                </a:solidFill>
                <a:latin typeface="Arial Narrow"/>
                <a:ea typeface="Arial Narrow"/>
                <a:cs typeface="Arial Narrow"/>
                <a:sym typeface="Arial Narrow"/>
              </a:rPr>
              <a:t>Visited all regions</a:t>
            </a:r>
            <a:endParaRPr dirty="0"/>
          </a:p>
          <a:p>
            <a:pPr marL="128588" marR="0" lvl="1" indent="-203200" algn="l" rtl="0">
              <a:lnSpc>
                <a:spcPct val="100000"/>
              </a:lnSpc>
              <a:spcBef>
                <a:spcPts val="0"/>
              </a:spcBef>
              <a:spcAft>
                <a:spcPts val="0"/>
              </a:spcAft>
              <a:buClr>
                <a:schemeClr val="dk1"/>
              </a:buClr>
              <a:buSzPts val="3200"/>
              <a:buFont typeface="Arial"/>
              <a:buChar char="•"/>
            </a:pPr>
            <a:r>
              <a:rPr lang="en-US" sz="3200" b="0" i="0" u="none" strike="noStrike" cap="none" baseline="-25000" dirty="0">
                <a:solidFill>
                  <a:schemeClr val="dk1"/>
                </a:solidFill>
                <a:latin typeface="Arial Narrow"/>
                <a:ea typeface="Arial Narrow"/>
                <a:cs typeface="Arial Narrow"/>
                <a:sym typeface="Arial Narrow"/>
              </a:rPr>
              <a:t>Conducted 108 interviews</a:t>
            </a:r>
            <a:endParaRPr dirty="0"/>
          </a:p>
          <a:p>
            <a:pPr marL="128588" marR="0" lvl="1" indent="-203200" algn="l" rtl="0">
              <a:lnSpc>
                <a:spcPct val="100000"/>
              </a:lnSpc>
              <a:spcBef>
                <a:spcPts val="0"/>
              </a:spcBef>
              <a:spcAft>
                <a:spcPts val="0"/>
              </a:spcAft>
              <a:buClr>
                <a:schemeClr val="dk1"/>
              </a:buClr>
              <a:buSzPts val="3200"/>
              <a:buFont typeface="Arial"/>
              <a:buChar char="•"/>
            </a:pPr>
            <a:r>
              <a:rPr lang="en-US" sz="3200" b="0" i="0" u="none" strike="noStrike" cap="none" baseline="-25000" dirty="0">
                <a:solidFill>
                  <a:schemeClr val="dk1"/>
                </a:solidFill>
                <a:latin typeface="Arial Narrow"/>
                <a:ea typeface="Arial Narrow"/>
                <a:cs typeface="Arial Narrow"/>
                <a:sym typeface="Arial Narrow"/>
              </a:rPr>
              <a:t>Interviewed 152 people</a:t>
            </a:r>
            <a:endParaRPr dirty="0"/>
          </a:p>
        </p:txBody>
      </p:sp>
      <p:grpSp>
        <p:nvGrpSpPr>
          <p:cNvPr id="491" name="Google Shape;491;p39"/>
          <p:cNvGrpSpPr/>
          <p:nvPr/>
        </p:nvGrpSpPr>
        <p:grpSpPr>
          <a:xfrm>
            <a:off x="3152357" y="4436064"/>
            <a:ext cx="2924299" cy="2359952"/>
            <a:chOff x="8850255" y="4056093"/>
            <a:chExt cx="3899069" cy="3146604"/>
          </a:xfrm>
        </p:grpSpPr>
        <p:pic>
          <p:nvPicPr>
            <p:cNvPr id="492" name="Google Shape;492;p39"/>
            <p:cNvPicPr preferRelativeResize="0">
              <a:picLocks noChangeAspect="1"/>
            </p:cNvPicPr>
            <p:nvPr/>
          </p:nvPicPr>
          <p:blipFill rotWithShape="1">
            <a:blip r:embed="rId3">
              <a:alphaModFix/>
            </a:blip>
            <a:srcRect/>
            <a:stretch/>
          </p:blipFill>
          <p:spPr>
            <a:xfrm>
              <a:off x="8850255" y="5008136"/>
              <a:ext cx="3899069" cy="2194561"/>
            </a:xfrm>
            <a:prstGeom prst="rect">
              <a:avLst/>
            </a:prstGeom>
            <a:noFill/>
            <a:ln>
              <a:noFill/>
            </a:ln>
          </p:spPr>
        </p:pic>
        <p:sp>
          <p:nvSpPr>
            <p:cNvPr id="493" name="Google Shape;493;p39"/>
            <p:cNvSpPr txBox="1"/>
            <p:nvPr/>
          </p:nvSpPr>
          <p:spPr>
            <a:xfrm>
              <a:off x="8941227" y="4056093"/>
              <a:ext cx="3668190" cy="3202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accent1"/>
                  </a:solidFill>
                  <a:latin typeface="Arial Narrow"/>
                  <a:ea typeface="Arial Narrow"/>
                  <a:cs typeface="Arial Narrow"/>
                  <a:sym typeface="Arial Narrow"/>
                </a:rPr>
                <a:t>Findings and Recommendation </a:t>
              </a:r>
              <a:r>
                <a:rPr lang="en-US" sz="1600" b="1" dirty="0" smtClean="0">
                  <a:solidFill>
                    <a:schemeClr val="accent1"/>
                  </a:solidFill>
                  <a:latin typeface="Arial Narrow"/>
                  <a:ea typeface="Arial Narrow"/>
                  <a:cs typeface="Arial Narrow"/>
                  <a:sym typeface="Arial Narrow"/>
                </a:rPr>
                <a:t>Report</a:t>
              </a:r>
              <a:endParaRPr sz="1600" dirty="0">
                <a:solidFill>
                  <a:schemeClr val="accent1"/>
                </a:solidFill>
              </a:endParaRPr>
            </a:p>
          </p:txBody>
        </p:sp>
      </p:grpSp>
      <p:pic>
        <p:nvPicPr>
          <p:cNvPr id="496" name="Google Shape;496;p39"/>
          <p:cNvPicPr preferRelativeResize="0"/>
          <p:nvPr/>
        </p:nvPicPr>
        <p:blipFill rotWithShape="1">
          <a:blip r:embed="rId4">
            <a:alphaModFix/>
          </a:blip>
          <a:srcRect/>
          <a:stretch/>
        </p:blipFill>
        <p:spPr>
          <a:xfrm>
            <a:off x="11349273" y="4306441"/>
            <a:ext cx="1303385" cy="587903"/>
          </a:xfrm>
          <a:prstGeom prst="rect">
            <a:avLst/>
          </a:prstGeom>
          <a:noFill/>
          <a:ln>
            <a:noFill/>
          </a:ln>
        </p:spPr>
      </p:pic>
      <p:sp>
        <p:nvSpPr>
          <p:cNvPr id="497" name="Google Shape;497;p39"/>
          <p:cNvSpPr txBox="1"/>
          <p:nvPr/>
        </p:nvSpPr>
        <p:spPr>
          <a:xfrm>
            <a:off x="11126278" y="2651832"/>
            <a:ext cx="1526380"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dk1"/>
                </a:solidFill>
                <a:latin typeface="Arial Narrow"/>
                <a:ea typeface="Arial Narrow"/>
                <a:cs typeface="Arial Narrow"/>
                <a:sym typeface="Arial Narrow"/>
              </a:rPr>
              <a:t>S-K Performance Dashboards</a:t>
            </a:r>
            <a:endParaRPr/>
          </a:p>
        </p:txBody>
      </p:sp>
      <p:pic>
        <p:nvPicPr>
          <p:cNvPr id="498" name="Google Shape;498;p39"/>
          <p:cNvPicPr preferRelativeResize="0">
            <a:picLocks noChangeAspect="1"/>
          </p:cNvPicPr>
          <p:nvPr/>
        </p:nvPicPr>
        <p:blipFill rotWithShape="1">
          <a:blip r:embed="rId5">
            <a:alphaModFix/>
          </a:blip>
          <a:srcRect/>
          <a:stretch/>
        </p:blipFill>
        <p:spPr>
          <a:xfrm>
            <a:off x="1956724" y="1304154"/>
            <a:ext cx="4244468" cy="3291840"/>
          </a:xfrm>
          <a:prstGeom prst="rect">
            <a:avLst/>
          </a:prstGeom>
          <a:noFill/>
          <a:ln>
            <a:noFill/>
          </a:ln>
        </p:spPr>
      </p:pic>
      <p:sp>
        <p:nvSpPr>
          <p:cNvPr id="3" name="Oval 2"/>
          <p:cNvSpPr>
            <a:spLocks noChangeAspect="1"/>
          </p:cNvSpPr>
          <p:nvPr/>
        </p:nvSpPr>
        <p:spPr>
          <a:xfrm>
            <a:off x="2203044" y="3462271"/>
            <a:ext cx="27432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3152357" y="3847839"/>
            <a:ext cx="27432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5229256" y="2898489"/>
            <a:ext cx="27432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5542990" y="2395537"/>
            <a:ext cx="27432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295234" y="2201951"/>
            <a:ext cx="27432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4808443" y="3375134"/>
            <a:ext cx="27432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41"/>
          <p:cNvPicPr preferRelativeResize="0"/>
          <p:nvPr/>
        </p:nvPicPr>
        <p:blipFill rotWithShape="1">
          <a:blip r:embed="rId3">
            <a:alphaModFix/>
          </a:blip>
          <a:srcRect/>
          <a:stretch/>
        </p:blipFill>
        <p:spPr>
          <a:xfrm>
            <a:off x="1863090" y="1968366"/>
            <a:ext cx="7081583" cy="4557459"/>
          </a:xfrm>
          <a:prstGeom prst="rect">
            <a:avLst/>
          </a:prstGeom>
          <a:noFill/>
          <a:ln>
            <a:noFill/>
          </a:ln>
        </p:spPr>
      </p:pic>
      <p:sp>
        <p:nvSpPr>
          <p:cNvPr id="522" name="Google Shape;522;p41"/>
          <p:cNvSpPr txBox="1"/>
          <p:nvPr/>
        </p:nvSpPr>
        <p:spPr>
          <a:xfrm>
            <a:off x="267891" y="2502198"/>
            <a:ext cx="4674684" cy="2853043"/>
          </a:xfrm>
          <a:prstGeom prst="rect">
            <a:avLst/>
          </a:prstGeom>
          <a:noFill/>
          <a:ln>
            <a:noFill/>
          </a:ln>
        </p:spPr>
        <p:txBody>
          <a:bodyPr spcFirstLastPara="1" wrap="square" lIns="91425" tIns="45700" rIns="91425" bIns="45700" anchor="t" anchorCtr="0">
            <a:noAutofit/>
          </a:bodyPr>
          <a:lstStyle/>
          <a:p>
            <a:pPr marL="228600" marR="0" lvl="0" indent="-114300" algn="l" rtl="0">
              <a:lnSpc>
                <a:spcPct val="90000"/>
              </a:lnSpc>
              <a:spcBef>
                <a:spcPts val="0"/>
              </a:spcBef>
              <a:spcAft>
                <a:spcPts val="0"/>
              </a:spcAft>
              <a:buClr>
                <a:schemeClr val="dk1"/>
              </a:buClr>
              <a:buSzPts val="1800"/>
              <a:buFont typeface="Arial"/>
              <a:buNone/>
            </a:pPr>
            <a:endParaRPr sz="1800">
              <a:solidFill>
                <a:schemeClr val="dk1"/>
              </a:solidFill>
              <a:latin typeface="Quattrocento Sans"/>
              <a:ea typeface="Quattrocento Sans"/>
              <a:cs typeface="Quattrocento Sans"/>
              <a:sym typeface="Quattrocento Sans"/>
            </a:endParaRPr>
          </a:p>
        </p:txBody>
      </p:sp>
      <p:sp>
        <p:nvSpPr>
          <p:cNvPr id="523" name="Google Shape;523;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Narrow"/>
                <a:ea typeface="Arial Narrow"/>
                <a:cs typeface="Arial Narrow"/>
                <a:sym typeface="Arial Narrow"/>
              </a:rPr>
              <a:t>16</a:t>
            </a:fld>
            <a:endParaRPr sz="1800">
              <a:solidFill>
                <a:schemeClr val="dk1"/>
              </a:solidFill>
              <a:latin typeface="Arial Narrow"/>
              <a:ea typeface="Arial Narrow"/>
              <a:cs typeface="Arial Narrow"/>
              <a:sym typeface="Arial Narrow"/>
            </a:endParaRPr>
          </a:p>
        </p:txBody>
      </p:sp>
      <p:cxnSp>
        <p:nvCxnSpPr>
          <p:cNvPr id="524" name="Google Shape;524;p41"/>
          <p:cNvCxnSpPr/>
          <p:nvPr/>
        </p:nvCxnSpPr>
        <p:spPr>
          <a:xfrm>
            <a:off x="2753678" y="2991019"/>
            <a:ext cx="0" cy="651510"/>
          </a:xfrm>
          <a:prstGeom prst="straightConnector1">
            <a:avLst/>
          </a:prstGeom>
          <a:noFill/>
          <a:ln w="38100" cap="flat" cmpd="sng">
            <a:solidFill>
              <a:schemeClr val="dk1"/>
            </a:solidFill>
            <a:prstDash val="solid"/>
            <a:round/>
            <a:headEnd type="none" w="sm" len="sm"/>
            <a:tailEnd type="stealth" w="lg" len="lg"/>
          </a:ln>
        </p:spPr>
      </p:cxnSp>
      <p:cxnSp>
        <p:nvCxnSpPr>
          <p:cNvPr id="525" name="Google Shape;525;p41"/>
          <p:cNvCxnSpPr/>
          <p:nvPr/>
        </p:nvCxnSpPr>
        <p:spPr>
          <a:xfrm>
            <a:off x="3089936" y="3011593"/>
            <a:ext cx="0" cy="630936"/>
          </a:xfrm>
          <a:prstGeom prst="straightConnector1">
            <a:avLst/>
          </a:prstGeom>
          <a:noFill/>
          <a:ln w="38100" cap="flat" cmpd="sng">
            <a:solidFill>
              <a:schemeClr val="dk1"/>
            </a:solidFill>
            <a:prstDash val="solid"/>
            <a:round/>
            <a:headEnd type="none" w="sm" len="sm"/>
            <a:tailEnd type="stealth" w="lg" len="lg"/>
          </a:ln>
        </p:spPr>
      </p:cxnSp>
      <p:cxnSp>
        <p:nvCxnSpPr>
          <p:cNvPr id="526" name="Google Shape;526;p41"/>
          <p:cNvCxnSpPr/>
          <p:nvPr/>
        </p:nvCxnSpPr>
        <p:spPr>
          <a:xfrm>
            <a:off x="3410552" y="3011593"/>
            <a:ext cx="0" cy="633913"/>
          </a:xfrm>
          <a:prstGeom prst="straightConnector1">
            <a:avLst/>
          </a:prstGeom>
          <a:noFill/>
          <a:ln w="38100" cap="flat" cmpd="sng">
            <a:solidFill>
              <a:schemeClr val="dk1"/>
            </a:solidFill>
            <a:prstDash val="solid"/>
            <a:round/>
            <a:headEnd type="none" w="sm" len="sm"/>
            <a:tailEnd type="stealth" w="lg" len="lg"/>
          </a:ln>
        </p:spPr>
      </p:cxnSp>
      <p:cxnSp>
        <p:nvCxnSpPr>
          <p:cNvPr id="527" name="Google Shape;527;p41"/>
          <p:cNvCxnSpPr/>
          <p:nvPr/>
        </p:nvCxnSpPr>
        <p:spPr>
          <a:xfrm rot="10800000">
            <a:off x="4556559" y="4933975"/>
            <a:ext cx="0" cy="260604"/>
          </a:xfrm>
          <a:prstGeom prst="straightConnector1">
            <a:avLst/>
          </a:prstGeom>
          <a:noFill/>
          <a:ln w="38100" cap="flat" cmpd="sng">
            <a:solidFill>
              <a:schemeClr val="dk1"/>
            </a:solidFill>
            <a:prstDash val="solid"/>
            <a:round/>
            <a:headEnd type="none" w="sm" len="sm"/>
            <a:tailEnd type="stealth" w="lg" len="lg"/>
          </a:ln>
        </p:spPr>
      </p:cxnSp>
      <p:cxnSp>
        <p:nvCxnSpPr>
          <p:cNvPr id="528" name="Google Shape;528;p41"/>
          <p:cNvCxnSpPr/>
          <p:nvPr/>
        </p:nvCxnSpPr>
        <p:spPr>
          <a:xfrm rot="10800000">
            <a:off x="4851135" y="4933975"/>
            <a:ext cx="0" cy="288036"/>
          </a:xfrm>
          <a:prstGeom prst="straightConnector1">
            <a:avLst/>
          </a:prstGeom>
          <a:noFill/>
          <a:ln w="38100" cap="flat" cmpd="sng">
            <a:solidFill>
              <a:schemeClr val="dk1"/>
            </a:solidFill>
            <a:prstDash val="solid"/>
            <a:round/>
            <a:headEnd type="none" w="sm" len="sm"/>
            <a:tailEnd type="stealth" w="lg" len="lg"/>
          </a:ln>
        </p:spPr>
      </p:cxnSp>
      <p:cxnSp>
        <p:nvCxnSpPr>
          <p:cNvPr id="529" name="Google Shape;529;p41"/>
          <p:cNvCxnSpPr/>
          <p:nvPr/>
        </p:nvCxnSpPr>
        <p:spPr>
          <a:xfrm rot="10800000">
            <a:off x="5101389" y="4927117"/>
            <a:ext cx="0" cy="294894"/>
          </a:xfrm>
          <a:prstGeom prst="straightConnector1">
            <a:avLst/>
          </a:prstGeom>
          <a:noFill/>
          <a:ln w="38100" cap="flat" cmpd="sng">
            <a:solidFill>
              <a:schemeClr val="dk1"/>
            </a:solidFill>
            <a:prstDash val="solid"/>
            <a:round/>
            <a:headEnd type="none" w="sm" len="sm"/>
            <a:tailEnd type="stealth" w="lg" len="lg"/>
          </a:ln>
        </p:spPr>
      </p:cxnSp>
      <p:cxnSp>
        <p:nvCxnSpPr>
          <p:cNvPr id="530" name="Google Shape;530;p41"/>
          <p:cNvCxnSpPr/>
          <p:nvPr/>
        </p:nvCxnSpPr>
        <p:spPr>
          <a:xfrm rot="10800000">
            <a:off x="6191350" y="5222011"/>
            <a:ext cx="0" cy="431663"/>
          </a:xfrm>
          <a:prstGeom prst="straightConnector1">
            <a:avLst/>
          </a:prstGeom>
          <a:noFill/>
          <a:ln w="38100" cap="flat" cmpd="sng">
            <a:solidFill>
              <a:schemeClr val="dk1"/>
            </a:solidFill>
            <a:prstDash val="solid"/>
            <a:round/>
            <a:headEnd type="none" w="sm" len="sm"/>
            <a:tailEnd type="stealth" w="lg" len="lg"/>
          </a:ln>
        </p:spPr>
      </p:cxnSp>
      <p:cxnSp>
        <p:nvCxnSpPr>
          <p:cNvPr id="531" name="Google Shape;531;p41"/>
          <p:cNvCxnSpPr/>
          <p:nvPr/>
        </p:nvCxnSpPr>
        <p:spPr>
          <a:xfrm rot="10800000">
            <a:off x="6457398" y="5222011"/>
            <a:ext cx="0" cy="432054"/>
          </a:xfrm>
          <a:prstGeom prst="straightConnector1">
            <a:avLst/>
          </a:prstGeom>
          <a:noFill/>
          <a:ln w="38100" cap="flat" cmpd="sng">
            <a:solidFill>
              <a:schemeClr val="dk1"/>
            </a:solidFill>
            <a:prstDash val="solid"/>
            <a:round/>
            <a:headEnd type="none" w="sm" len="sm"/>
            <a:tailEnd type="stealth" w="lg" len="lg"/>
          </a:ln>
        </p:spPr>
      </p:cxnSp>
      <p:cxnSp>
        <p:nvCxnSpPr>
          <p:cNvPr id="532" name="Google Shape;532;p41"/>
          <p:cNvCxnSpPr/>
          <p:nvPr/>
        </p:nvCxnSpPr>
        <p:spPr>
          <a:xfrm rot="10800000">
            <a:off x="6783004" y="5222011"/>
            <a:ext cx="0" cy="466344"/>
          </a:xfrm>
          <a:prstGeom prst="straightConnector1">
            <a:avLst/>
          </a:prstGeom>
          <a:noFill/>
          <a:ln w="38100" cap="flat" cmpd="sng">
            <a:solidFill>
              <a:schemeClr val="dk1"/>
            </a:solidFill>
            <a:prstDash val="solid"/>
            <a:round/>
            <a:headEnd type="none" w="sm" len="sm"/>
            <a:tailEnd type="stealth" w="lg" len="lg"/>
          </a:ln>
        </p:spPr>
      </p:cxnSp>
      <p:cxnSp>
        <p:nvCxnSpPr>
          <p:cNvPr id="533" name="Google Shape;533;p41"/>
          <p:cNvCxnSpPr/>
          <p:nvPr/>
        </p:nvCxnSpPr>
        <p:spPr>
          <a:xfrm rot="10800000">
            <a:off x="7732646" y="4247095"/>
            <a:ext cx="0" cy="1318997"/>
          </a:xfrm>
          <a:prstGeom prst="straightConnector1">
            <a:avLst/>
          </a:prstGeom>
          <a:noFill/>
          <a:ln w="38100" cap="flat" cmpd="sng">
            <a:solidFill>
              <a:schemeClr val="dk1"/>
            </a:solidFill>
            <a:prstDash val="solid"/>
            <a:round/>
            <a:headEnd type="none" w="sm" len="sm"/>
            <a:tailEnd type="stealth" w="lg" len="lg"/>
          </a:ln>
        </p:spPr>
      </p:cxnSp>
      <p:cxnSp>
        <p:nvCxnSpPr>
          <p:cNvPr id="534" name="Google Shape;534;p41"/>
          <p:cNvCxnSpPr/>
          <p:nvPr/>
        </p:nvCxnSpPr>
        <p:spPr>
          <a:xfrm rot="10800000">
            <a:off x="8453638" y="4221929"/>
            <a:ext cx="0" cy="1359056"/>
          </a:xfrm>
          <a:prstGeom prst="straightConnector1">
            <a:avLst/>
          </a:prstGeom>
          <a:noFill/>
          <a:ln w="38100" cap="flat" cmpd="sng">
            <a:solidFill>
              <a:schemeClr val="dk1"/>
            </a:solidFill>
            <a:prstDash val="solid"/>
            <a:round/>
            <a:headEnd type="none" w="sm" len="sm"/>
            <a:tailEnd type="stealth" w="lg" len="lg"/>
          </a:ln>
        </p:spPr>
      </p:cxnSp>
      <p:cxnSp>
        <p:nvCxnSpPr>
          <p:cNvPr id="535" name="Google Shape;535;p41"/>
          <p:cNvCxnSpPr/>
          <p:nvPr/>
        </p:nvCxnSpPr>
        <p:spPr>
          <a:xfrm rot="10800000">
            <a:off x="8143426" y="4232201"/>
            <a:ext cx="0" cy="1348784"/>
          </a:xfrm>
          <a:prstGeom prst="straightConnector1">
            <a:avLst/>
          </a:prstGeom>
          <a:noFill/>
          <a:ln w="38100" cap="flat" cmpd="sng">
            <a:solidFill>
              <a:schemeClr val="dk1"/>
            </a:solidFill>
            <a:prstDash val="solid"/>
            <a:round/>
            <a:headEnd type="none" w="sm" len="sm"/>
            <a:tailEnd type="stealth" w="lg" len="lg"/>
          </a:ln>
        </p:spPr>
      </p:cxnSp>
      <p:sp>
        <p:nvSpPr>
          <p:cNvPr id="536" name="Google Shape;536;p41"/>
          <p:cNvSpPr/>
          <p:nvPr/>
        </p:nvSpPr>
        <p:spPr>
          <a:xfrm>
            <a:off x="3818627" y="670935"/>
            <a:ext cx="499948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000000"/>
                </a:solidFill>
                <a:latin typeface="Quattrocento Sans"/>
                <a:ea typeface="Quattrocento Sans"/>
                <a:cs typeface="Quattrocento Sans"/>
                <a:sym typeface="Quattrocento Sans"/>
              </a:rPr>
              <a:t>NMFS Time and Effort Spent on the S-K Competitive Grant Program</a:t>
            </a:r>
            <a:endParaRPr/>
          </a:p>
        </p:txBody>
      </p:sp>
      <p:grpSp>
        <p:nvGrpSpPr>
          <p:cNvPr id="537" name="Google Shape;537;p41"/>
          <p:cNvGrpSpPr/>
          <p:nvPr/>
        </p:nvGrpSpPr>
        <p:grpSpPr>
          <a:xfrm>
            <a:off x="7090171" y="2327294"/>
            <a:ext cx="1788227" cy="174904"/>
            <a:chOff x="0" y="0"/>
            <a:chExt cx="2377110" cy="231913"/>
          </a:xfrm>
        </p:grpSpPr>
        <p:sp>
          <p:nvSpPr>
            <p:cNvPr id="538" name="Google Shape;538;p41"/>
            <p:cNvSpPr/>
            <p:nvPr/>
          </p:nvSpPr>
          <p:spPr>
            <a:xfrm>
              <a:off x="0" y="16564"/>
              <a:ext cx="422413" cy="215348"/>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825">
                <a:solidFill>
                  <a:schemeClr val="lt1"/>
                </a:solidFill>
                <a:latin typeface="Arial Narrow"/>
                <a:ea typeface="Arial Narrow"/>
                <a:cs typeface="Arial Narrow"/>
                <a:sym typeface="Arial Narrow"/>
              </a:endParaRPr>
            </a:p>
          </p:txBody>
        </p:sp>
        <p:sp>
          <p:nvSpPr>
            <p:cNvPr id="539" name="Google Shape;539;p41"/>
            <p:cNvSpPr txBox="1"/>
            <p:nvPr/>
          </p:nvSpPr>
          <p:spPr>
            <a:xfrm>
              <a:off x="384978" y="0"/>
              <a:ext cx="1992132" cy="231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25">
                  <a:solidFill>
                    <a:schemeClr val="dk1"/>
                  </a:solidFill>
                  <a:latin typeface="Arial Narrow"/>
                  <a:ea typeface="Arial Narrow"/>
                  <a:cs typeface="Arial Narrow"/>
                  <a:sym typeface="Arial Narrow"/>
                </a:rPr>
                <a:t>= Time and Effort Spent</a:t>
              </a:r>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1" name="Google Shape;481;p39"/>
          <p:cNvSpPr txBox="1">
            <a:spLocks noGrp="1"/>
          </p:cNvSpPr>
          <p:nvPr>
            <p:ph type="title"/>
          </p:nvPr>
        </p:nvSpPr>
        <p:spPr>
          <a:xfrm>
            <a:off x="2646172" y="1307633"/>
            <a:ext cx="5485118" cy="622767"/>
          </a:xfrm>
          <a:prstGeom prst="rect">
            <a:avLst/>
          </a:prstGeom>
          <a:noFill/>
          <a:ln>
            <a:noFill/>
          </a:ln>
        </p:spPr>
        <p:txBody>
          <a:bodyPr spcFirstLastPara="1" wrap="square" lIns="91425" tIns="45700" rIns="91425" bIns="45700" anchor="ctr" anchorCtr="0">
            <a:noAutofit/>
          </a:bodyPr>
          <a:lstStyle/>
          <a:p>
            <a:pPr>
              <a:buSzPts val="2400"/>
            </a:pPr>
            <a:r>
              <a:rPr lang="en-US" dirty="0"/>
              <a:t>S-K Feedback </a:t>
            </a:r>
            <a:r>
              <a:rPr lang="en-US" dirty="0" smtClean="0"/>
              <a:t>Sessions</a:t>
            </a:r>
            <a:r>
              <a:rPr lang="en-US" dirty="0"/>
              <a:t/>
            </a:r>
            <a:br>
              <a:rPr lang="en-US" dirty="0"/>
            </a:br>
            <a:endParaRPr dirty="0"/>
          </a:p>
        </p:txBody>
      </p:sp>
      <p:sp>
        <p:nvSpPr>
          <p:cNvPr id="4" name="TextBox 3"/>
          <p:cNvSpPr txBox="1"/>
          <p:nvPr/>
        </p:nvSpPr>
        <p:spPr>
          <a:xfrm>
            <a:off x="3590262" y="3655241"/>
            <a:ext cx="5373511" cy="2431435"/>
          </a:xfrm>
          <a:prstGeom prst="rect">
            <a:avLst/>
          </a:prstGeom>
          <a:noFill/>
        </p:spPr>
        <p:txBody>
          <a:bodyPr wrap="square" rtlCol="0">
            <a:spAutoFit/>
          </a:bodyPr>
          <a:lstStyle/>
          <a:p>
            <a:r>
              <a:rPr lang="en-US" sz="2400" b="1" dirty="0">
                <a:solidFill>
                  <a:schemeClr val="accent1"/>
                </a:solidFill>
              </a:rPr>
              <a:t>To </a:t>
            </a:r>
            <a:r>
              <a:rPr lang="en-US" sz="2400" b="1" dirty="0" smtClean="0">
                <a:solidFill>
                  <a:schemeClr val="accent1"/>
                </a:solidFill>
              </a:rPr>
              <a:t>Discuss: </a:t>
            </a:r>
            <a:endParaRPr lang="en-US" sz="2400" b="1" dirty="0">
              <a:solidFill>
                <a:schemeClr val="accent1"/>
              </a:solidFill>
            </a:endParaRPr>
          </a:p>
          <a:p>
            <a:endParaRPr lang="en-US" sz="2400" b="1" dirty="0" smtClean="0">
              <a:solidFill>
                <a:schemeClr val="accent1"/>
              </a:solidFill>
            </a:endParaRPr>
          </a:p>
          <a:p>
            <a:r>
              <a:rPr lang="en-US" sz="2400" b="1" dirty="0" smtClean="0">
                <a:solidFill>
                  <a:schemeClr val="accent1"/>
                </a:solidFill>
              </a:rPr>
              <a:t>Constituent Interest in the Dissemination of </a:t>
            </a:r>
            <a:r>
              <a:rPr lang="en-US" sz="2400" b="1" dirty="0">
                <a:solidFill>
                  <a:schemeClr val="accent1"/>
                </a:solidFill>
              </a:rPr>
              <a:t>Results </a:t>
            </a:r>
            <a:r>
              <a:rPr lang="en-US" sz="2400" b="1" dirty="0" smtClean="0">
                <a:solidFill>
                  <a:schemeClr val="accent1"/>
                </a:solidFill>
              </a:rPr>
              <a:t>from </a:t>
            </a:r>
            <a:r>
              <a:rPr lang="en-US" sz="2400" b="1" dirty="0">
                <a:solidFill>
                  <a:schemeClr val="accent1"/>
                </a:solidFill>
              </a:rPr>
              <a:t>Funded S-K Projects </a:t>
            </a:r>
          </a:p>
          <a:p>
            <a:r>
              <a:rPr lang="en-US" sz="3200" b="1" dirty="0" smtClean="0">
                <a:solidFill>
                  <a:schemeClr val="accent1"/>
                </a:solidFill>
              </a:rPr>
              <a:t> </a:t>
            </a:r>
          </a:p>
        </p:txBody>
      </p:sp>
      <p:pic>
        <p:nvPicPr>
          <p:cNvPr id="8" name="Picture 7" descr="Logo"/>
          <p:cNvPicPr/>
          <p:nvPr/>
        </p:nvPicPr>
        <p:blipFill>
          <a:blip r:embed="rId3"/>
          <a:srcRect/>
          <a:stretch>
            <a:fillRect/>
          </a:stretch>
        </p:blipFill>
        <p:spPr bwMode="auto">
          <a:xfrm>
            <a:off x="7929993" y="5893636"/>
            <a:ext cx="1033780" cy="914400"/>
          </a:xfrm>
          <a:prstGeom prst="rect">
            <a:avLst/>
          </a:prstGeom>
          <a:noFill/>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l="33095" t="11916" b="14151"/>
          <a:stretch>
            <a:fillRect/>
          </a:stretch>
        </p:blipFill>
        <p:spPr bwMode="auto">
          <a:xfrm>
            <a:off x="179882" y="4557264"/>
            <a:ext cx="311275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84067" y="2302939"/>
            <a:ext cx="6247223" cy="1261884"/>
          </a:xfrm>
          <a:prstGeom prst="rect">
            <a:avLst/>
          </a:prstGeom>
          <a:noFill/>
        </p:spPr>
        <p:txBody>
          <a:bodyPr wrap="none" rtlCol="0">
            <a:spAutoFit/>
          </a:bodyPr>
          <a:lstStyle/>
          <a:p>
            <a:pPr lvl="1" algn="ctr"/>
            <a:r>
              <a:rPr lang="en-US" sz="2600" b="1" dirty="0" smtClean="0">
                <a:solidFill>
                  <a:schemeClr val="accent1"/>
                </a:solidFill>
              </a:rPr>
              <a:t>Today from 5 – 6 PM </a:t>
            </a:r>
          </a:p>
          <a:p>
            <a:pPr lvl="1" algn="ctr"/>
            <a:r>
              <a:rPr lang="en-US" sz="2600" b="1" dirty="0" smtClean="0">
                <a:solidFill>
                  <a:schemeClr val="accent1"/>
                </a:solidFill>
              </a:rPr>
              <a:t>Immediately After the Council Meeting</a:t>
            </a:r>
            <a:endParaRPr lang="en-US" sz="2400" b="1" dirty="0" smtClean="0">
              <a:solidFill>
                <a:schemeClr val="accent1"/>
              </a:solidFill>
            </a:endParaRPr>
          </a:p>
          <a:p>
            <a:pPr lvl="1" algn="ctr"/>
            <a:endParaRPr lang="en-US" sz="2400" b="1" dirty="0">
              <a:solidFill>
                <a:schemeClr val="accent1"/>
              </a:solidFill>
            </a:endParaRPr>
          </a:p>
        </p:txBody>
      </p:sp>
    </p:spTree>
    <p:extLst>
      <p:ext uri="{BB962C8B-B14F-4D97-AF65-F5344CB8AC3E}">
        <p14:creationId xmlns:p14="http://schemas.microsoft.com/office/powerpoint/2010/main" val="207426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643"/>
        <p:cNvGrpSpPr/>
        <p:nvPr/>
      </p:nvGrpSpPr>
      <p:grpSpPr>
        <a:xfrm>
          <a:off x="0" y="0"/>
          <a:ext cx="0" cy="0"/>
          <a:chOff x="0" y="0"/>
          <a:chExt cx="0" cy="0"/>
        </a:xfrm>
      </p:grpSpPr>
      <p:sp>
        <p:nvSpPr>
          <p:cNvPr id="644" name="Google Shape;644;p47"/>
          <p:cNvSpPr txBox="1">
            <a:spLocks noGrp="1"/>
          </p:cNvSpPr>
          <p:nvPr>
            <p:ph type="body" idx="1"/>
          </p:nvPr>
        </p:nvSpPr>
        <p:spPr>
          <a:xfrm>
            <a:off x="3162925" y="1363723"/>
            <a:ext cx="2858124" cy="89625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4000"/>
              <a:buFont typeface="Arial"/>
              <a:buNone/>
            </a:pPr>
            <a:r>
              <a:rPr lang="en-US" sz="4400" b="1" i="0" u="none" strike="noStrike" cap="none" dirty="0" smtClean="0">
                <a:solidFill>
                  <a:schemeClr val="bg2"/>
                </a:solidFill>
                <a:latin typeface="Arial Narrow"/>
                <a:ea typeface="Arial Narrow"/>
                <a:cs typeface="Arial Narrow"/>
                <a:sym typeface="Arial Narrow"/>
              </a:rPr>
              <a:t>Questions? </a:t>
            </a:r>
            <a:endParaRPr sz="4400" b="0" i="0" u="none" strike="noStrike" cap="none" dirty="0">
              <a:solidFill>
                <a:schemeClr val="bg2"/>
              </a:solidFill>
              <a:latin typeface="Arial Narrow"/>
              <a:ea typeface="Arial Narrow"/>
              <a:cs typeface="Arial Narrow"/>
              <a:sym typeface="Arial Narrow"/>
            </a:endParaRPr>
          </a:p>
        </p:txBody>
      </p:sp>
      <p:sp>
        <p:nvSpPr>
          <p:cNvPr id="645" name="Google Shape;645;p47"/>
          <p:cNvSpPr txBox="1"/>
          <p:nvPr/>
        </p:nvSpPr>
        <p:spPr>
          <a:xfrm>
            <a:off x="2285999" y="6355080"/>
            <a:ext cx="6400801" cy="502919"/>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000000"/>
              </a:buClr>
              <a:buSzPts val="800"/>
              <a:buFont typeface="Arial"/>
              <a:buNone/>
            </a:pPr>
            <a:r>
              <a:rPr lang="en-US" sz="800">
                <a:solidFill>
                  <a:srgbClr val="000000"/>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US" sz="800">
                <a:solidFill>
                  <a:srgbClr val="000000"/>
                </a:solidFill>
                <a:latin typeface="Arial Narrow"/>
                <a:ea typeface="Arial Narrow"/>
                <a:cs typeface="Arial Narrow"/>
                <a:sym typeface="Arial Narrow"/>
              </a:rPr>
              <a:t>18</a:t>
            </a:fld>
            <a:endParaRPr sz="800">
              <a:solidFill>
                <a:srgbClr val="000000"/>
              </a:solidFill>
              <a:latin typeface="Arial Narrow"/>
              <a:ea typeface="Arial Narrow"/>
              <a:cs typeface="Arial Narrow"/>
              <a:sym typeface="Arial Narrow"/>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2" y="2652877"/>
            <a:ext cx="5618669" cy="315842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2096886" y="817102"/>
            <a:ext cx="8229600" cy="676014"/>
          </a:xfrm>
          <a:prstGeom prst="rect">
            <a:avLst/>
          </a:prstGeom>
          <a:noFill/>
          <a:ln>
            <a:noFill/>
          </a:ln>
          <a:effectLst>
            <a:outerShdw blurRad="50800" dist="38100" dir="2700000" algn="ctr" rotWithShape="0">
              <a:schemeClr val="dk1">
                <a:alpha val="40000"/>
              </a:schemeClr>
            </a:outerShdw>
          </a:effectLst>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3959"/>
              <a:buFont typeface="Arial Narrow"/>
              <a:buNone/>
            </a:pPr>
            <a:r>
              <a:rPr lang="en-US" sz="3959" b="1" i="0" u="none" strike="noStrike" cap="none">
                <a:solidFill>
                  <a:schemeClr val="accent1"/>
                </a:solidFill>
                <a:latin typeface="Arial Narrow"/>
                <a:ea typeface="Arial Narrow"/>
                <a:cs typeface="Arial Narrow"/>
                <a:sym typeface="Arial Narrow"/>
              </a:rPr>
              <a:t>Financial Assistance</a:t>
            </a:r>
            <a:br>
              <a:rPr lang="en-US" sz="3959" b="1" i="0" u="none" strike="noStrike" cap="none">
                <a:solidFill>
                  <a:schemeClr val="accent1"/>
                </a:solidFill>
                <a:latin typeface="Arial Narrow"/>
                <a:ea typeface="Arial Narrow"/>
                <a:cs typeface="Arial Narrow"/>
                <a:sym typeface="Arial Narrow"/>
              </a:rPr>
            </a:br>
            <a:endParaRPr sz="3959" b="1" i="0" u="none" strike="noStrike" cap="none">
              <a:solidFill>
                <a:schemeClr val="accent1"/>
              </a:solidFill>
              <a:latin typeface="Arial Narrow"/>
              <a:ea typeface="Arial Narrow"/>
              <a:cs typeface="Arial Narrow"/>
              <a:sym typeface="Arial Narrow"/>
            </a:endParaRPr>
          </a:p>
        </p:txBody>
      </p:sp>
      <p:sp>
        <p:nvSpPr>
          <p:cNvPr id="120" name="Google Shape;120;p22"/>
          <p:cNvSpPr txBox="1">
            <a:spLocks noGrp="1"/>
          </p:cNvSpPr>
          <p:nvPr>
            <p:ph type="body" idx="1"/>
          </p:nvPr>
        </p:nvSpPr>
        <p:spPr>
          <a:xfrm>
            <a:off x="1303699" y="3232086"/>
            <a:ext cx="3815149" cy="3517271"/>
          </a:xfrm>
          <a:prstGeom prst="rect">
            <a:avLst/>
          </a:prstGeom>
          <a:noFill/>
          <a:ln>
            <a:noFill/>
          </a:ln>
          <a:effectLst>
            <a:outerShdw sx="1000" sy="1000" algn="ctr" rotWithShape="0">
              <a:schemeClr val="lt1"/>
            </a:outerShdw>
          </a:effectLst>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2"/>
              </a:buClr>
              <a:buSzPts val="4400"/>
              <a:buFont typeface="Arial"/>
              <a:buNone/>
            </a:pPr>
            <a:r>
              <a:rPr lang="en-US" b="0" i="0" u="none" strike="noStrike" cap="none" dirty="0" smtClean="0">
                <a:solidFill>
                  <a:schemeClr val="dk2"/>
                </a:solidFill>
                <a:latin typeface="Arial Narrow"/>
                <a:ea typeface="Arial Narrow"/>
                <a:cs typeface="Arial Narrow"/>
                <a:sym typeface="Arial Narrow"/>
              </a:rPr>
              <a:t>NMFS Grants Enterprise </a:t>
            </a:r>
          </a:p>
          <a:p>
            <a:pPr marL="0" marR="0" lvl="0" indent="0" algn="l" rtl="0">
              <a:lnSpc>
                <a:spcPct val="110000"/>
              </a:lnSpc>
              <a:spcBef>
                <a:spcPts val="0"/>
              </a:spcBef>
              <a:spcAft>
                <a:spcPts val="0"/>
              </a:spcAft>
              <a:buClr>
                <a:schemeClr val="dk2"/>
              </a:buClr>
              <a:buSzPts val="4400"/>
              <a:buFont typeface="Arial"/>
              <a:buNone/>
            </a:pPr>
            <a:endParaRPr b="0" i="0" u="none" strike="noStrike" cap="none" dirty="0">
              <a:solidFill>
                <a:schemeClr val="dk2"/>
              </a:solidFill>
              <a:latin typeface="Arial Narrow"/>
              <a:ea typeface="Arial Narrow"/>
              <a:cs typeface="Arial Narrow"/>
              <a:sym typeface="Arial Narrow"/>
            </a:endParaRPr>
          </a:p>
          <a:p>
            <a:pPr marL="0" marR="0" lvl="0" indent="0" algn="l" rtl="0">
              <a:spcBef>
                <a:spcPts val="0"/>
              </a:spcBef>
              <a:spcAft>
                <a:spcPts val="0"/>
              </a:spcAft>
              <a:buClr>
                <a:schemeClr val="dk2"/>
              </a:buClr>
              <a:buSzPts val="4400"/>
              <a:buFont typeface="Arial"/>
              <a:buNone/>
            </a:pPr>
            <a:r>
              <a:rPr lang="en-US" sz="2000" b="0" i="0" u="none" strike="noStrike" cap="none" dirty="0" smtClean="0">
                <a:solidFill>
                  <a:schemeClr val="dk2"/>
                </a:solidFill>
                <a:sym typeface="Arial Narrow"/>
              </a:rPr>
              <a:t>691 </a:t>
            </a:r>
            <a:r>
              <a:rPr lang="en-US" sz="2000" b="0" i="0" u="none" strike="noStrike" cap="none" dirty="0">
                <a:solidFill>
                  <a:schemeClr val="dk2"/>
                </a:solidFill>
                <a:sym typeface="Arial Narrow"/>
              </a:rPr>
              <a:t>Grants </a:t>
            </a:r>
            <a:endParaRPr sz="2000" dirty="0"/>
          </a:p>
          <a:p>
            <a:pPr marL="0" marR="0" lvl="0" indent="0" algn="l" rtl="0">
              <a:spcBef>
                <a:spcPts val="0"/>
              </a:spcBef>
              <a:spcAft>
                <a:spcPts val="0"/>
              </a:spcAft>
              <a:buClr>
                <a:schemeClr val="dk2"/>
              </a:buClr>
              <a:buSzPts val="4400"/>
              <a:buFont typeface="Arial"/>
              <a:buNone/>
            </a:pPr>
            <a:r>
              <a:rPr lang="en-US" sz="2000" b="0" i="0" u="none" strike="noStrike" cap="none" dirty="0">
                <a:solidFill>
                  <a:schemeClr val="dk2"/>
                </a:solidFill>
                <a:sym typeface="Arial Narrow"/>
              </a:rPr>
              <a:t>$</a:t>
            </a:r>
            <a:r>
              <a:rPr lang="en-US" sz="2000" b="0" i="0" u="none" strike="noStrike" cap="none" dirty="0" smtClean="0">
                <a:solidFill>
                  <a:schemeClr val="dk2"/>
                </a:solidFill>
                <a:sym typeface="Arial Narrow"/>
              </a:rPr>
              <a:t>393M</a:t>
            </a:r>
          </a:p>
          <a:p>
            <a:pPr marL="0" marR="0" lvl="0" indent="0" algn="l" rtl="0">
              <a:spcBef>
                <a:spcPts val="0"/>
              </a:spcBef>
              <a:spcAft>
                <a:spcPts val="0"/>
              </a:spcAft>
              <a:buClr>
                <a:schemeClr val="dk2"/>
              </a:buClr>
              <a:buSzPts val="4400"/>
              <a:buFont typeface="Arial"/>
              <a:buNone/>
            </a:pPr>
            <a:r>
              <a:rPr lang="en-US" sz="2000" b="1" dirty="0" smtClean="0"/>
              <a:t>____________</a:t>
            </a:r>
          </a:p>
          <a:p>
            <a:pPr marL="0" marR="0" lvl="0" indent="0" algn="l" rtl="0">
              <a:spcBef>
                <a:spcPts val="0"/>
              </a:spcBef>
              <a:spcAft>
                <a:spcPts val="0"/>
              </a:spcAft>
              <a:buClr>
                <a:schemeClr val="dk2"/>
              </a:buClr>
              <a:buSzPts val="4400"/>
              <a:buFont typeface="Arial"/>
              <a:buNone/>
            </a:pPr>
            <a:endParaRPr lang="en-US" sz="2000" b="1" i="0" u="none" strike="noStrike" cap="none" dirty="0" smtClean="0">
              <a:solidFill>
                <a:schemeClr val="dk2"/>
              </a:solidFill>
              <a:sym typeface="Arial Narrow"/>
            </a:endParaRPr>
          </a:p>
          <a:p>
            <a:pPr marL="0" marR="0" lvl="0" indent="0" algn="l" rtl="0">
              <a:lnSpc>
                <a:spcPct val="110000"/>
              </a:lnSpc>
              <a:spcBef>
                <a:spcPts val="0"/>
              </a:spcBef>
              <a:spcAft>
                <a:spcPts val="0"/>
              </a:spcAft>
              <a:buClr>
                <a:schemeClr val="dk2"/>
              </a:buClr>
              <a:buSzPts val="4400"/>
              <a:buFont typeface="Arial"/>
              <a:buNone/>
            </a:pPr>
            <a:r>
              <a:rPr lang="en-US" b="0" i="0" u="none" strike="noStrike" cap="none" dirty="0" smtClean="0">
                <a:solidFill>
                  <a:schemeClr val="dk2"/>
                </a:solidFill>
                <a:sym typeface="Arial Narrow"/>
              </a:rPr>
              <a:t>S-K Competitive Program </a:t>
            </a:r>
          </a:p>
          <a:p>
            <a:pPr marL="0" marR="0" lvl="0" indent="0" algn="l" rtl="0">
              <a:lnSpc>
                <a:spcPct val="110000"/>
              </a:lnSpc>
              <a:spcBef>
                <a:spcPts val="0"/>
              </a:spcBef>
              <a:spcAft>
                <a:spcPts val="0"/>
              </a:spcAft>
              <a:buClr>
                <a:schemeClr val="dk2"/>
              </a:buClr>
              <a:buSzPts val="4400"/>
              <a:buFont typeface="Arial"/>
              <a:buNone/>
            </a:pPr>
            <a:endParaRPr lang="en-US" sz="2000" b="0" i="0" u="none" strike="noStrike" cap="none" dirty="0" smtClean="0">
              <a:solidFill>
                <a:schemeClr val="dk2"/>
              </a:solidFill>
              <a:sym typeface="Arial Narrow"/>
            </a:endParaRPr>
          </a:p>
          <a:p>
            <a:pPr marL="0" marR="0" lvl="0" indent="0" algn="l" rtl="0">
              <a:lnSpc>
                <a:spcPct val="110000"/>
              </a:lnSpc>
              <a:spcBef>
                <a:spcPts val="0"/>
              </a:spcBef>
              <a:spcAft>
                <a:spcPts val="0"/>
              </a:spcAft>
              <a:buClr>
                <a:schemeClr val="dk2"/>
              </a:buClr>
              <a:buSzPts val="4400"/>
              <a:buFont typeface="Arial"/>
              <a:buNone/>
            </a:pPr>
            <a:r>
              <a:rPr lang="en-US" sz="2000" b="0" i="0" u="none" strike="noStrike" cap="none" dirty="0" smtClean="0">
                <a:solidFill>
                  <a:schemeClr val="dk2"/>
                </a:solidFill>
                <a:sym typeface="Arial Narrow"/>
              </a:rPr>
              <a:t>40 Grants</a:t>
            </a:r>
          </a:p>
          <a:p>
            <a:pPr marL="0" marR="0" lvl="0" indent="0" algn="l" rtl="0">
              <a:lnSpc>
                <a:spcPct val="110000"/>
              </a:lnSpc>
              <a:spcBef>
                <a:spcPts val="0"/>
              </a:spcBef>
              <a:spcAft>
                <a:spcPts val="0"/>
              </a:spcAft>
              <a:buClr>
                <a:schemeClr val="dk2"/>
              </a:buClr>
              <a:buSzPts val="4400"/>
              <a:buFont typeface="Arial"/>
              <a:buNone/>
            </a:pPr>
            <a:r>
              <a:rPr lang="en-US" sz="2000" dirty="0" smtClean="0"/>
              <a:t>$10M</a:t>
            </a:r>
            <a:endParaRPr lang="en-US" sz="2000" b="0" i="0" u="none" strike="noStrike" cap="none" dirty="0" smtClean="0">
              <a:solidFill>
                <a:schemeClr val="dk2"/>
              </a:solidFill>
              <a:sym typeface="Arial Narrow"/>
            </a:endParaRPr>
          </a:p>
        </p:txBody>
      </p:sp>
      <p:sp>
        <p:nvSpPr>
          <p:cNvPr id="121" name="Google Shape;121;p2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0000">
            <a:off x="4862524" y="4165720"/>
            <a:ext cx="3429000" cy="23031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0000">
            <a:off x="4401745" y="1535835"/>
            <a:ext cx="3163333" cy="21031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868"/>
            <a:ext cx="8229600" cy="676014"/>
          </a:xfrm>
          <a:effectLst>
            <a:outerShdw blurRad="50800" dist="38100" dir="2700000" algn="ctr" rotWithShape="0">
              <a:schemeClr val="tx1">
                <a:alpha val="40000"/>
              </a:schemeClr>
            </a:outerShdw>
          </a:effectLst>
        </p:spPr>
        <p:txBody>
          <a:bodyPr/>
          <a:lstStyle/>
          <a:p>
            <a:r>
              <a:rPr lang="en-US" dirty="0" smtClean="0">
                <a:cs typeface="Arial" pitchFamily="34" charset="0"/>
              </a:rPr>
              <a:t>Major Program Areas</a:t>
            </a:r>
          </a:p>
        </p:txBody>
      </p:sp>
      <p:sp>
        <p:nvSpPr>
          <p:cNvPr id="3" name="Content Placeholder 2"/>
          <p:cNvSpPr>
            <a:spLocks noGrp="1"/>
          </p:cNvSpPr>
          <p:nvPr>
            <p:ph idx="1"/>
          </p:nvPr>
        </p:nvSpPr>
        <p:spPr>
          <a:xfrm>
            <a:off x="457199" y="1016099"/>
            <a:ext cx="3938156" cy="5338981"/>
          </a:xfrm>
          <a:effectLst/>
        </p:spPr>
        <p:txBody>
          <a:bodyPr>
            <a:normAutofit fontScale="77500" lnSpcReduction="20000"/>
          </a:bodyPr>
          <a:lstStyle/>
          <a:p>
            <a:r>
              <a:rPr lang="en-US" sz="2400" b="1" dirty="0" smtClean="0">
                <a:cs typeface="Arial" pitchFamily="34" charset="0"/>
              </a:rPr>
              <a:t>Sustainable Fisheries</a:t>
            </a:r>
          </a:p>
          <a:p>
            <a:pPr lvl="1">
              <a:buFont typeface="Wingdings" panose="05000000000000000000" pitchFamily="2" charset="2"/>
              <a:buChar char="Ø"/>
            </a:pPr>
            <a:r>
              <a:rPr lang="en-US" sz="2400" dirty="0" smtClean="0">
                <a:cs typeface="Arial" pitchFamily="34" charset="0"/>
              </a:rPr>
              <a:t>IJ Grants</a:t>
            </a:r>
          </a:p>
          <a:p>
            <a:pPr lvl="1">
              <a:buFont typeface="Wingdings" panose="05000000000000000000" pitchFamily="2" charset="2"/>
              <a:buChar char="Ø"/>
            </a:pPr>
            <a:r>
              <a:rPr lang="en-US" sz="2400" dirty="0" smtClean="0">
                <a:cs typeface="Arial" pitchFamily="34" charset="0"/>
              </a:rPr>
              <a:t>Councils and Commissions</a:t>
            </a:r>
          </a:p>
          <a:p>
            <a:pPr lvl="1">
              <a:buFont typeface="Wingdings" panose="05000000000000000000" pitchFamily="2" charset="2"/>
              <a:buChar char="Ø"/>
            </a:pPr>
            <a:r>
              <a:rPr lang="en-US" sz="2400" b="1" dirty="0" smtClean="0">
                <a:cs typeface="Arial" pitchFamily="34" charset="0"/>
              </a:rPr>
              <a:t>Saltonstall Kennedy Program</a:t>
            </a:r>
          </a:p>
          <a:p>
            <a:r>
              <a:rPr lang="en-US" sz="2400" b="1" dirty="0">
                <a:cs typeface="Arial" pitchFamily="34" charset="0"/>
              </a:rPr>
              <a:t>Protected </a:t>
            </a:r>
            <a:r>
              <a:rPr lang="en-US" sz="2400" b="1" dirty="0" smtClean="0">
                <a:cs typeface="Arial" pitchFamily="34" charset="0"/>
              </a:rPr>
              <a:t>Resources</a:t>
            </a:r>
          </a:p>
          <a:p>
            <a:pPr lvl="1">
              <a:buFont typeface="Wingdings" panose="05000000000000000000" pitchFamily="2" charset="2"/>
              <a:buChar char="Ø"/>
            </a:pPr>
            <a:r>
              <a:rPr lang="en-US" sz="2400" dirty="0" smtClean="0">
                <a:cs typeface="Arial" pitchFamily="34" charset="0"/>
              </a:rPr>
              <a:t>Mitchell Act</a:t>
            </a:r>
          </a:p>
          <a:p>
            <a:pPr lvl="1">
              <a:buFont typeface="Wingdings" panose="05000000000000000000" pitchFamily="2" charset="2"/>
              <a:buChar char="Ø"/>
            </a:pPr>
            <a:r>
              <a:rPr lang="en-US" sz="2400" dirty="0" smtClean="0">
                <a:cs typeface="Arial" pitchFamily="34" charset="0"/>
              </a:rPr>
              <a:t>PCSRF</a:t>
            </a:r>
          </a:p>
          <a:p>
            <a:pPr lvl="1">
              <a:buFont typeface="Wingdings" panose="05000000000000000000" pitchFamily="2" charset="2"/>
              <a:buChar char="Ø"/>
            </a:pPr>
            <a:r>
              <a:rPr lang="en-US" sz="2400" dirty="0" smtClean="0">
                <a:cs typeface="Arial" pitchFamily="34" charset="0"/>
              </a:rPr>
              <a:t>ESA Grants</a:t>
            </a:r>
          </a:p>
          <a:p>
            <a:pPr lvl="1">
              <a:buFont typeface="Wingdings" panose="05000000000000000000" pitchFamily="2" charset="2"/>
              <a:buChar char="Ø"/>
            </a:pPr>
            <a:r>
              <a:rPr lang="en-US" sz="2400" dirty="0" smtClean="0">
                <a:cs typeface="Arial" pitchFamily="34" charset="0"/>
              </a:rPr>
              <a:t>Marine Mammal Grants</a:t>
            </a:r>
            <a:endParaRPr lang="en-US" sz="2400" dirty="0">
              <a:cs typeface="Arial" pitchFamily="34" charset="0"/>
            </a:endParaRPr>
          </a:p>
          <a:p>
            <a:r>
              <a:rPr lang="en-US" sz="2400" b="1" dirty="0" smtClean="0">
                <a:cs typeface="Arial" pitchFamily="34" charset="0"/>
              </a:rPr>
              <a:t>Habitat Conservation</a:t>
            </a:r>
          </a:p>
          <a:p>
            <a:pPr lvl="1">
              <a:buFont typeface="Wingdings" panose="05000000000000000000" pitchFamily="2" charset="2"/>
              <a:buChar char="Ø"/>
            </a:pPr>
            <a:r>
              <a:rPr lang="en-US" sz="2400" dirty="0" smtClean="0">
                <a:cs typeface="Arial" pitchFamily="34" charset="0"/>
              </a:rPr>
              <a:t>Coral Program</a:t>
            </a:r>
          </a:p>
          <a:p>
            <a:pPr lvl="1">
              <a:buFont typeface="Wingdings" panose="05000000000000000000" pitchFamily="2" charset="2"/>
              <a:buChar char="Ø"/>
            </a:pPr>
            <a:r>
              <a:rPr lang="en-US" sz="2400" dirty="0" smtClean="0">
                <a:cs typeface="Arial" pitchFamily="34" charset="0"/>
              </a:rPr>
              <a:t>Resiliency Grants</a:t>
            </a:r>
          </a:p>
          <a:p>
            <a:pPr lvl="1">
              <a:buFont typeface="Wingdings" panose="05000000000000000000" pitchFamily="2" charset="2"/>
              <a:buChar char="Ø"/>
            </a:pPr>
            <a:r>
              <a:rPr lang="en-US" sz="2400" dirty="0" smtClean="0">
                <a:cs typeface="Arial" pitchFamily="34" charset="0"/>
              </a:rPr>
              <a:t>DARPP</a:t>
            </a:r>
          </a:p>
          <a:p>
            <a:r>
              <a:rPr lang="en-US" sz="2400" b="1" dirty="0">
                <a:cs typeface="Arial" pitchFamily="34" charset="0"/>
              </a:rPr>
              <a:t>Science and </a:t>
            </a:r>
            <a:r>
              <a:rPr lang="en-US" sz="2400" b="1" dirty="0" smtClean="0">
                <a:cs typeface="Arial" pitchFamily="34" charset="0"/>
              </a:rPr>
              <a:t>Technology</a:t>
            </a:r>
          </a:p>
          <a:p>
            <a:pPr lvl="1">
              <a:buFont typeface="Wingdings" panose="05000000000000000000" pitchFamily="2" charset="2"/>
              <a:buChar char="Ø"/>
            </a:pPr>
            <a:r>
              <a:rPr lang="en-US" sz="2400" dirty="0" smtClean="0">
                <a:cs typeface="Arial" pitchFamily="34" charset="0"/>
              </a:rPr>
              <a:t>Fisheries Information Networks</a:t>
            </a:r>
          </a:p>
          <a:p>
            <a:r>
              <a:rPr lang="en-US" sz="2400" b="1" dirty="0" smtClean="0">
                <a:cs typeface="Arial" pitchFamily="34" charset="0"/>
              </a:rPr>
              <a:t>Aquaculture</a:t>
            </a:r>
            <a:endParaRPr lang="en-US" sz="2400" b="1" dirty="0">
              <a:cs typeface="Arial" pitchFamily="34" charset="0"/>
            </a:endParaRPr>
          </a:p>
          <a:p>
            <a:r>
              <a:rPr lang="en-US" sz="2400" b="1" dirty="0" smtClean="0">
                <a:cs typeface="Arial" pitchFamily="34" charset="0"/>
              </a:rPr>
              <a:t>Enforcement</a:t>
            </a:r>
          </a:p>
          <a:p>
            <a:r>
              <a:rPr lang="en-US" sz="2400" b="1" dirty="0" smtClean="0">
                <a:cs typeface="Arial" pitchFamily="34" charset="0"/>
              </a:rPr>
              <a:t>International Affairs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pitchFamily="34" charset="0"/>
                <a:ea typeface="+mn-ea"/>
                <a:cs typeface="Arial"/>
                <a:sym typeface="Arial"/>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a:sym typeface="Arial"/>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a:sym typeface="Arial"/>
            </a:endParaRPr>
          </a:p>
        </p:txBody>
      </p:sp>
      <p:pic>
        <p:nvPicPr>
          <p:cNvPr id="5" name="Picture 6" descr="kel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85329">
            <a:off x="5811016" y="1286094"/>
            <a:ext cx="2357878" cy="2614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0000">
            <a:off x="5035433" y="3904796"/>
            <a:ext cx="2377440" cy="231403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462506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8"/>
          <p:cNvSpPr txBox="1">
            <a:spLocks noGrp="1"/>
          </p:cNvSpPr>
          <p:nvPr>
            <p:ph type="title"/>
          </p:nvPr>
        </p:nvSpPr>
        <p:spPr>
          <a:xfrm>
            <a:off x="457200" y="104775"/>
            <a:ext cx="8229600" cy="6760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240"/>
              <a:buFont typeface="Arial Narrow"/>
              <a:buNone/>
            </a:pPr>
            <a:r>
              <a:rPr lang="en-US" sz="3240" b="1" i="0" u="none" strike="noStrike" cap="none">
                <a:solidFill>
                  <a:schemeClr val="accent1"/>
                </a:solidFill>
                <a:latin typeface="Arial Narrow"/>
                <a:ea typeface="Arial Narrow"/>
                <a:cs typeface="Arial Narrow"/>
                <a:sym typeface="Arial Narrow"/>
              </a:rPr>
              <a:t>The Saltonstall-Kennedy Act</a:t>
            </a:r>
            <a:br>
              <a:rPr lang="en-US" sz="3240" b="1" i="0" u="none" strike="noStrike" cap="none">
                <a:solidFill>
                  <a:schemeClr val="accent1"/>
                </a:solidFill>
                <a:latin typeface="Arial Narrow"/>
                <a:ea typeface="Arial Narrow"/>
                <a:cs typeface="Arial Narrow"/>
                <a:sym typeface="Arial Narrow"/>
              </a:rPr>
            </a:br>
            <a:r>
              <a:rPr lang="en-US" sz="2790" b="1" i="0" u="none" strike="noStrike" cap="none">
                <a:solidFill>
                  <a:schemeClr val="accent1"/>
                </a:solidFill>
                <a:latin typeface="Arial Narrow"/>
                <a:ea typeface="Arial Narrow"/>
                <a:cs typeface="Arial Narrow"/>
                <a:sym typeface="Arial Narrow"/>
              </a:rPr>
              <a:t>Promote and Develop (P&amp;D)</a:t>
            </a:r>
            <a:r>
              <a:rPr lang="en-US" sz="3240" b="1" i="0" u="none" strike="noStrike" cap="none">
                <a:solidFill>
                  <a:schemeClr val="accent1"/>
                </a:solidFill>
                <a:latin typeface="Arial Narrow"/>
                <a:ea typeface="Arial Narrow"/>
                <a:cs typeface="Arial Narrow"/>
                <a:sym typeface="Arial Narrow"/>
              </a:rPr>
              <a:t/>
            </a:r>
            <a:br>
              <a:rPr lang="en-US" sz="3240" b="1" i="0" u="none" strike="noStrike" cap="none">
                <a:solidFill>
                  <a:schemeClr val="accent1"/>
                </a:solidFill>
                <a:latin typeface="Arial Narrow"/>
                <a:ea typeface="Arial Narrow"/>
                <a:cs typeface="Arial Narrow"/>
                <a:sym typeface="Arial Narrow"/>
              </a:rPr>
            </a:br>
            <a:endParaRPr sz="3240" b="1" i="0" u="none" strike="noStrike" cap="none">
              <a:solidFill>
                <a:schemeClr val="accent1"/>
              </a:solidFill>
              <a:latin typeface="Arial Narrow"/>
              <a:ea typeface="Arial Narrow"/>
              <a:cs typeface="Arial Narrow"/>
              <a:sym typeface="Arial Narrow"/>
            </a:endParaRPr>
          </a:p>
        </p:txBody>
      </p:sp>
      <p:sp>
        <p:nvSpPr>
          <p:cNvPr id="342" name="Google Shape;342;p28"/>
          <p:cNvSpPr txBox="1">
            <a:spLocks noGrp="1"/>
          </p:cNvSpPr>
          <p:nvPr>
            <p:ph type="body" idx="1"/>
          </p:nvPr>
        </p:nvSpPr>
        <p:spPr>
          <a:xfrm>
            <a:off x="285749" y="1270793"/>
            <a:ext cx="8562975" cy="5006182"/>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2"/>
              </a:buClr>
              <a:buSzPts val="3200"/>
              <a:buFont typeface="Arial"/>
              <a:buChar char="•"/>
            </a:pPr>
            <a:r>
              <a:rPr lang="en-US" sz="3200" b="0" i="0" u="none" strike="noStrike" cap="none">
                <a:solidFill>
                  <a:schemeClr val="dk2"/>
                </a:solidFill>
                <a:latin typeface="Arial Narrow"/>
                <a:ea typeface="Arial Narrow"/>
                <a:cs typeface="Arial Narrow"/>
                <a:sym typeface="Arial Narrow"/>
              </a:rPr>
              <a:t>Signed into law in 1954</a:t>
            </a:r>
            <a:endParaRPr/>
          </a:p>
          <a:p>
            <a:pPr marL="228600" marR="0" lvl="0" indent="-228600" algn="l" rtl="0">
              <a:spcBef>
                <a:spcPts val="600"/>
              </a:spcBef>
              <a:spcAft>
                <a:spcPts val="0"/>
              </a:spcAft>
              <a:buClr>
                <a:schemeClr val="dk2"/>
              </a:buClr>
              <a:buSzPts val="3200"/>
              <a:buFont typeface="Arial"/>
              <a:buChar char="•"/>
            </a:pPr>
            <a:r>
              <a:rPr lang="en-US" sz="3200" b="0" i="0" u="none" strike="noStrike" cap="none">
                <a:solidFill>
                  <a:schemeClr val="dk2"/>
                </a:solidFill>
                <a:latin typeface="Arial Narrow"/>
                <a:ea typeface="Arial Narrow"/>
                <a:cs typeface="Arial Narrow"/>
                <a:sym typeface="Arial Narrow"/>
              </a:rPr>
              <a:t>Established a fund used by the Secretary of Commerce to provide grants or cooperative agreements for fisheries research and development projects addressing aspects of U.S. fisheries, including: </a:t>
            </a:r>
            <a:endParaRPr/>
          </a:p>
          <a:p>
            <a:pPr marL="1028700" marR="0" lvl="2" indent="-228600" algn="l" rtl="0">
              <a:spcBef>
                <a:spcPts val="600"/>
              </a:spcBef>
              <a:spcAft>
                <a:spcPts val="0"/>
              </a:spcAft>
              <a:buClr>
                <a:schemeClr val="dk2"/>
              </a:buClr>
              <a:buSzPts val="2800"/>
              <a:buFont typeface="Arial"/>
              <a:buChar char="•"/>
            </a:pPr>
            <a:r>
              <a:rPr lang="en-US" sz="2800" b="0" i="0" u="none" strike="noStrike" cap="none">
                <a:solidFill>
                  <a:schemeClr val="dk2"/>
                </a:solidFill>
                <a:latin typeface="Arial Narrow"/>
                <a:ea typeface="Arial Narrow"/>
                <a:cs typeface="Arial Narrow"/>
                <a:sym typeface="Arial Narrow"/>
              </a:rPr>
              <a:t>harvesting </a:t>
            </a:r>
            <a:endParaRPr/>
          </a:p>
          <a:p>
            <a:pPr marL="1028700" marR="0" lvl="2" indent="-228600" algn="l" rtl="0">
              <a:spcBef>
                <a:spcPts val="600"/>
              </a:spcBef>
              <a:spcAft>
                <a:spcPts val="0"/>
              </a:spcAft>
              <a:buClr>
                <a:schemeClr val="dk2"/>
              </a:buClr>
              <a:buSzPts val="2800"/>
              <a:buFont typeface="Arial"/>
              <a:buChar char="•"/>
            </a:pPr>
            <a:r>
              <a:rPr lang="en-US" sz="2800" b="0" i="0" u="none" strike="noStrike" cap="none">
                <a:solidFill>
                  <a:schemeClr val="dk2"/>
                </a:solidFill>
                <a:latin typeface="Arial Narrow"/>
                <a:ea typeface="Arial Narrow"/>
                <a:cs typeface="Arial Narrow"/>
                <a:sym typeface="Arial Narrow"/>
              </a:rPr>
              <a:t>processing </a:t>
            </a:r>
            <a:endParaRPr/>
          </a:p>
          <a:p>
            <a:pPr marL="1028700" marR="0" lvl="2" indent="-228600" algn="l" rtl="0">
              <a:spcBef>
                <a:spcPts val="600"/>
              </a:spcBef>
              <a:spcAft>
                <a:spcPts val="0"/>
              </a:spcAft>
              <a:buClr>
                <a:schemeClr val="dk2"/>
              </a:buClr>
              <a:buSzPts val="2800"/>
              <a:buFont typeface="Arial"/>
              <a:buChar char="•"/>
            </a:pPr>
            <a:r>
              <a:rPr lang="en-US" sz="2800" b="0" i="0" u="none" strike="noStrike" cap="none">
                <a:solidFill>
                  <a:schemeClr val="dk2"/>
                </a:solidFill>
                <a:latin typeface="Arial Narrow"/>
                <a:ea typeface="Arial Narrow"/>
                <a:cs typeface="Arial Narrow"/>
                <a:sym typeface="Arial Narrow"/>
              </a:rPr>
              <a:t>marketing</a:t>
            </a:r>
            <a:endParaRPr/>
          </a:p>
        </p:txBody>
      </p:sp>
      <p:sp>
        <p:nvSpPr>
          <p:cNvPr id="343" name="Google Shape;343;p28"/>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p>
            <a:pPr marL="0" marR="0" lvl="0" indent="0" algn="r" rtl="0">
              <a:spcBef>
                <a:spcPts val="0"/>
              </a:spcBef>
              <a:spcAft>
                <a:spcPts val="0"/>
              </a:spcAft>
              <a:buNone/>
            </a:pPr>
            <a:r>
              <a:rPr lang="en-US" sz="800">
                <a:solidFill>
                  <a:srgbClr val="000000"/>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US" sz="800">
                <a:solidFill>
                  <a:srgbClr val="000000"/>
                </a:solidFill>
                <a:latin typeface="Arial Narrow"/>
                <a:ea typeface="Arial Narrow"/>
                <a:cs typeface="Arial Narrow"/>
                <a:sym typeface="Arial Narrow"/>
              </a:rPr>
              <a:t>4</a:t>
            </a:fld>
            <a:endParaRPr sz="800">
              <a:solidFill>
                <a:srgbClr val="000000"/>
              </a:solidFill>
              <a:latin typeface="Arial Narrow"/>
              <a:ea typeface="Arial Narrow"/>
              <a:cs typeface="Arial Narrow"/>
              <a:sym typeface="Arial Narrow"/>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4210596"/>
            <a:ext cx="2390775" cy="19145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txBox="1">
            <a:spLocks noGrp="1"/>
          </p:cNvSpPr>
          <p:nvPr>
            <p:ph type="title"/>
          </p:nvPr>
        </p:nvSpPr>
        <p:spPr>
          <a:xfrm>
            <a:off x="457200" y="457200"/>
            <a:ext cx="8229600" cy="6760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Arial Narrow"/>
              <a:buNone/>
            </a:pPr>
            <a:r>
              <a:rPr lang="en-US" sz="3600" b="1" i="0" u="none" strike="noStrike" cap="none">
                <a:solidFill>
                  <a:schemeClr val="accent1"/>
                </a:solidFill>
                <a:latin typeface="Arial Narrow"/>
                <a:ea typeface="Arial Narrow"/>
                <a:cs typeface="Arial Narrow"/>
                <a:sym typeface="Arial Narrow"/>
              </a:rPr>
              <a:t>Program Objective</a:t>
            </a:r>
            <a:endParaRPr sz="3600" b="1" i="0" u="none" strike="noStrike" cap="none">
              <a:solidFill>
                <a:schemeClr val="accent1"/>
              </a:solidFill>
              <a:latin typeface="Arial Narrow"/>
              <a:ea typeface="Arial Narrow"/>
              <a:cs typeface="Arial Narrow"/>
              <a:sym typeface="Arial Narrow"/>
            </a:endParaRPr>
          </a:p>
        </p:txBody>
      </p:sp>
      <p:sp>
        <p:nvSpPr>
          <p:cNvPr id="350" name="Google Shape;350;p29"/>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p>
            <a:pPr marL="0" marR="0" lvl="0" indent="0" algn="r" rtl="0">
              <a:spcBef>
                <a:spcPts val="0"/>
              </a:spcBef>
              <a:spcAft>
                <a:spcPts val="0"/>
              </a:spcAft>
              <a:buNone/>
            </a:pPr>
            <a:r>
              <a:rPr lang="en-US" sz="800">
                <a:solidFill>
                  <a:srgbClr val="000000"/>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US" sz="800">
                <a:solidFill>
                  <a:srgbClr val="000000"/>
                </a:solidFill>
                <a:latin typeface="Arial Narrow"/>
                <a:ea typeface="Arial Narrow"/>
                <a:cs typeface="Arial Narrow"/>
                <a:sym typeface="Arial Narrow"/>
              </a:rPr>
              <a:t>5</a:t>
            </a:fld>
            <a:endParaRPr sz="800">
              <a:solidFill>
                <a:srgbClr val="000000"/>
              </a:solidFill>
              <a:latin typeface="Arial Narrow"/>
              <a:ea typeface="Arial Narrow"/>
              <a:cs typeface="Arial Narrow"/>
              <a:sym typeface="Arial Narrow"/>
            </a:endParaRPr>
          </a:p>
        </p:txBody>
      </p:sp>
      <p:sp>
        <p:nvSpPr>
          <p:cNvPr id="351" name="Google Shape;351;p29"/>
          <p:cNvSpPr txBox="1">
            <a:spLocks noGrp="1"/>
          </p:cNvSpPr>
          <p:nvPr>
            <p:ph type="body" idx="1"/>
          </p:nvPr>
        </p:nvSpPr>
        <p:spPr>
          <a:xfrm>
            <a:off x="619124" y="1207293"/>
            <a:ext cx="3876675" cy="50696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3200"/>
              <a:buFont typeface="Arial"/>
              <a:buNone/>
            </a:pPr>
            <a:r>
              <a:rPr lang="en-US" sz="3200" b="0" i="0" u="none" strike="noStrike" cap="none">
                <a:solidFill>
                  <a:schemeClr val="dk2"/>
                </a:solidFill>
                <a:latin typeface="Arial Narrow"/>
                <a:ea typeface="Arial Narrow"/>
                <a:cs typeface="Arial Narrow"/>
                <a:sym typeface="Arial Narrow"/>
              </a:rPr>
              <a:t>Address the needs of fishing communities in optimizing economic benefits within the context of rebuilding and maintaining sustainable fisheries and practices, and in dealing with the impacts of conservation and management measures</a:t>
            </a:r>
            <a:endParaRPr sz="3200" b="0" i="0" u="none" strike="noStrike" cap="none">
              <a:solidFill>
                <a:schemeClr val="dk2"/>
              </a:solidFill>
              <a:latin typeface="Arial Narrow"/>
              <a:ea typeface="Arial Narrow"/>
              <a:cs typeface="Arial Narrow"/>
              <a:sym typeface="Arial Narrow"/>
            </a:endParaRPr>
          </a:p>
        </p:txBody>
      </p:sp>
      <p:pic>
        <p:nvPicPr>
          <p:cNvPr id="352" name="Google Shape;352;p29"/>
          <p:cNvPicPr preferRelativeResize="0"/>
          <p:nvPr/>
        </p:nvPicPr>
        <p:blipFill rotWithShape="1">
          <a:blip r:embed="rId3">
            <a:alphaModFix/>
          </a:blip>
          <a:srcRect t="6665" b="1915"/>
          <a:stretch/>
        </p:blipFill>
        <p:spPr>
          <a:xfrm>
            <a:off x="4570380" y="85725"/>
            <a:ext cx="4573620" cy="626935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0"/>
          <p:cNvSpPr txBox="1">
            <a:spLocks noGrp="1"/>
          </p:cNvSpPr>
          <p:nvPr>
            <p:ph type="title"/>
          </p:nvPr>
        </p:nvSpPr>
        <p:spPr>
          <a:xfrm>
            <a:off x="457200" y="238386"/>
            <a:ext cx="8229600" cy="6760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Arial Narrow"/>
              <a:buNone/>
            </a:pPr>
            <a:r>
              <a:rPr lang="en-US" sz="3600" b="1" i="0" u="none" strike="noStrike" cap="none">
                <a:solidFill>
                  <a:schemeClr val="accent1"/>
                </a:solidFill>
                <a:latin typeface="Arial Narrow"/>
                <a:ea typeface="Arial Narrow"/>
                <a:cs typeface="Arial Narrow"/>
                <a:sym typeface="Arial Narrow"/>
              </a:rPr>
              <a:t>Duties Collected &amp; Transferred</a:t>
            </a:r>
            <a:endParaRPr sz="3600" b="1" i="0" u="none" strike="noStrike" cap="none">
              <a:solidFill>
                <a:schemeClr val="accent1"/>
              </a:solidFill>
              <a:latin typeface="Arial Narrow"/>
              <a:ea typeface="Arial Narrow"/>
              <a:cs typeface="Arial Narrow"/>
              <a:sym typeface="Arial Narrow"/>
            </a:endParaRPr>
          </a:p>
        </p:txBody>
      </p:sp>
      <p:sp>
        <p:nvSpPr>
          <p:cNvPr id="359" name="Google Shape;359;p30"/>
          <p:cNvSpPr/>
          <p:nvPr/>
        </p:nvSpPr>
        <p:spPr>
          <a:xfrm>
            <a:off x="3248778" y="2158977"/>
            <a:ext cx="1490266" cy="420351"/>
          </a:xfrm>
          <a:prstGeom prst="right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360" name="Google Shape;360;p30"/>
          <p:cNvSpPr/>
          <p:nvPr/>
        </p:nvSpPr>
        <p:spPr>
          <a:xfrm>
            <a:off x="5943600" y="3048000"/>
            <a:ext cx="455708" cy="1107075"/>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pic>
        <p:nvPicPr>
          <p:cNvPr id="361" name="Google Shape;361;p30" descr="C:\Users\Charles.D.Walker\AppData\Local\Microsoft\Windows\Temporary Internet Files\Content.IE5\X3FZBINI\noaa_logo22-300x214[1].png"/>
          <p:cNvPicPr preferRelativeResize="0"/>
          <p:nvPr/>
        </p:nvPicPr>
        <p:blipFill rotWithShape="1">
          <a:blip r:embed="rId3">
            <a:alphaModFix/>
          </a:blip>
          <a:srcRect/>
          <a:stretch/>
        </p:blipFill>
        <p:spPr>
          <a:xfrm>
            <a:off x="5029200" y="4279401"/>
            <a:ext cx="2332989" cy="1664199"/>
          </a:xfrm>
          <a:prstGeom prst="rect">
            <a:avLst/>
          </a:prstGeom>
          <a:noFill/>
          <a:ln>
            <a:noFill/>
          </a:ln>
        </p:spPr>
      </p:pic>
      <p:sp>
        <p:nvSpPr>
          <p:cNvPr id="362" name="Google Shape;362;p30"/>
          <p:cNvSpPr txBox="1"/>
          <p:nvPr/>
        </p:nvSpPr>
        <p:spPr>
          <a:xfrm>
            <a:off x="3496249" y="1709187"/>
            <a:ext cx="95891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smtClean="0">
                <a:solidFill>
                  <a:schemeClr val="dk1"/>
                </a:solidFill>
                <a:latin typeface="Arial Narrow"/>
                <a:ea typeface="Arial Narrow"/>
                <a:cs typeface="Arial Narrow"/>
                <a:sym typeface="Arial Narrow"/>
              </a:rPr>
              <a:t>$513M</a:t>
            </a:r>
            <a:endParaRPr sz="2400" b="1" dirty="0">
              <a:solidFill>
                <a:schemeClr val="dk1"/>
              </a:solidFill>
              <a:latin typeface="Arial Narrow"/>
              <a:ea typeface="Arial Narrow"/>
              <a:cs typeface="Arial Narrow"/>
              <a:sym typeface="Arial Narrow"/>
            </a:endParaRPr>
          </a:p>
        </p:txBody>
      </p:sp>
      <p:sp>
        <p:nvSpPr>
          <p:cNvPr id="363" name="Google Shape;363;p30"/>
          <p:cNvSpPr txBox="1"/>
          <p:nvPr/>
        </p:nvSpPr>
        <p:spPr>
          <a:xfrm>
            <a:off x="6553200" y="3251117"/>
            <a:ext cx="1676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Arial Narrow"/>
                <a:ea typeface="Arial Narrow"/>
                <a:cs typeface="Arial Narrow"/>
                <a:sym typeface="Arial Narrow"/>
              </a:rPr>
              <a:t>$</a:t>
            </a:r>
            <a:r>
              <a:rPr lang="en-US" sz="2400" b="1" dirty="0" smtClean="0">
                <a:solidFill>
                  <a:schemeClr val="dk1"/>
                </a:solidFill>
                <a:latin typeface="Arial Narrow"/>
                <a:ea typeface="Arial Narrow"/>
                <a:cs typeface="Arial Narrow"/>
                <a:sym typeface="Arial Narrow"/>
              </a:rPr>
              <a:t>154M  </a:t>
            </a:r>
            <a:r>
              <a:rPr lang="en-US" sz="2400" b="1" dirty="0">
                <a:solidFill>
                  <a:schemeClr val="dk1"/>
                </a:solidFill>
                <a:latin typeface="Arial Narrow"/>
                <a:ea typeface="Arial Narrow"/>
                <a:cs typeface="Arial Narrow"/>
                <a:sym typeface="Arial Narrow"/>
              </a:rPr>
              <a:t>30% </a:t>
            </a:r>
            <a:endParaRPr dirty="0"/>
          </a:p>
        </p:txBody>
      </p:sp>
      <p:pic>
        <p:nvPicPr>
          <p:cNvPr id="364" name="Google Shape;364;p30" descr="C:\Users\karen.eason\AppData\Local\Microsoft\Windows\Temporary Internet Files\Content.IE5\WXIFL4P4\220px-USDA_logo.svg[1].png"/>
          <p:cNvPicPr preferRelativeResize="0"/>
          <p:nvPr/>
        </p:nvPicPr>
        <p:blipFill rotWithShape="1">
          <a:blip r:embed="rId4">
            <a:alphaModFix/>
          </a:blip>
          <a:srcRect/>
          <a:stretch/>
        </p:blipFill>
        <p:spPr>
          <a:xfrm>
            <a:off x="5244889" y="1404528"/>
            <a:ext cx="1943100" cy="1333673"/>
          </a:xfrm>
          <a:prstGeom prst="rect">
            <a:avLst/>
          </a:prstGeom>
          <a:noFill/>
          <a:ln>
            <a:noFill/>
          </a:ln>
        </p:spPr>
      </p:pic>
      <p:sp>
        <p:nvSpPr>
          <p:cNvPr id="365" name="Google Shape;365;p30"/>
          <p:cNvSpPr/>
          <p:nvPr/>
        </p:nvSpPr>
        <p:spPr>
          <a:xfrm>
            <a:off x="526813" y="1676400"/>
            <a:ext cx="2286000" cy="1255086"/>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Narrow"/>
                <a:ea typeface="Arial Narrow"/>
                <a:cs typeface="Arial Narrow"/>
                <a:sym typeface="Arial Narrow"/>
              </a:rPr>
              <a:t>Duties collected from Imports $ </a:t>
            </a:r>
            <a:endParaRPr sz="1800">
              <a:solidFill>
                <a:schemeClr val="lt1"/>
              </a:solidFill>
              <a:latin typeface="Arial Narrow"/>
              <a:ea typeface="Arial Narrow"/>
              <a:cs typeface="Arial Narrow"/>
              <a:sym typeface="Arial Narrow"/>
            </a:endParaRPr>
          </a:p>
        </p:txBody>
      </p:sp>
      <p:sp>
        <p:nvSpPr>
          <p:cNvPr id="366" name="Google Shape;366;p30"/>
          <p:cNvSpPr/>
          <p:nvPr/>
        </p:nvSpPr>
        <p:spPr>
          <a:xfrm>
            <a:off x="381000" y="3277912"/>
            <a:ext cx="4572000" cy="258532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Duties collected from imports are transferred to U.S. Dept. of Agriculture.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USDA then transfers 30% of the duties from seafood and seafood products to NOAA’s Promote and Develop Fisheries Products Account.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This transfer of funding is the only source of funding for NOAA’s Promote and Develop Fisheries Products Account.</a:t>
            </a:r>
            <a:endParaRPr/>
          </a:p>
        </p:txBody>
      </p:sp>
      <p:sp>
        <p:nvSpPr>
          <p:cNvPr id="367" name="Google Shape;367;p30"/>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p>
            <a:pPr marL="0" marR="0" lvl="0" indent="0" algn="r" rtl="0">
              <a:spcBef>
                <a:spcPts val="0"/>
              </a:spcBef>
              <a:spcAft>
                <a:spcPts val="0"/>
              </a:spcAft>
              <a:buNone/>
            </a:pPr>
            <a:fld id="{00000000-1234-1234-1234-123412341234}" type="slidenum">
              <a:rPr lang="en-US" sz="800">
                <a:solidFill>
                  <a:srgbClr val="000000"/>
                </a:solidFill>
                <a:latin typeface="Arial Narrow"/>
                <a:ea typeface="Arial Narrow"/>
                <a:cs typeface="Arial Narrow"/>
                <a:sym typeface="Arial Narrow"/>
              </a:rPr>
              <a:t>6</a:t>
            </a:fld>
            <a:endParaRPr sz="80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4162999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1"/>
          <p:cNvSpPr txBox="1">
            <a:spLocks noGrp="1"/>
          </p:cNvSpPr>
          <p:nvPr>
            <p:ph type="title"/>
          </p:nvPr>
        </p:nvSpPr>
        <p:spPr>
          <a:xfrm>
            <a:off x="457200" y="71141"/>
            <a:ext cx="8229600" cy="6760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Arial Narrow"/>
              <a:buNone/>
            </a:pPr>
            <a:r>
              <a:rPr lang="en-US" sz="3600" b="1" i="0" u="none" strike="noStrike" cap="none">
                <a:solidFill>
                  <a:schemeClr val="accent1"/>
                </a:solidFill>
                <a:latin typeface="Arial Narrow"/>
                <a:ea typeface="Arial Narrow"/>
                <a:cs typeface="Arial Narrow"/>
                <a:sym typeface="Arial Narrow"/>
              </a:rPr>
              <a:t>NOAA Accounts (P&amp;D, ORF Offset, and S-K)</a:t>
            </a:r>
            <a:endParaRPr sz="3600" b="1" i="0" u="none" strike="noStrike" cap="none">
              <a:solidFill>
                <a:schemeClr val="accent1"/>
              </a:solidFill>
              <a:latin typeface="Arial Narrow"/>
              <a:ea typeface="Arial Narrow"/>
              <a:cs typeface="Arial Narrow"/>
              <a:sym typeface="Arial Narrow"/>
            </a:endParaRPr>
          </a:p>
        </p:txBody>
      </p:sp>
      <p:sp>
        <p:nvSpPr>
          <p:cNvPr id="374" name="Google Shape;374;p31"/>
          <p:cNvSpPr txBox="1"/>
          <p:nvPr/>
        </p:nvSpPr>
        <p:spPr>
          <a:xfrm>
            <a:off x="1752600" y="2490604"/>
            <a:ext cx="5888535" cy="707886"/>
          </a:xfrm>
          <a:prstGeom prst="rect">
            <a:avLst/>
          </a:prstGeom>
          <a:gradFill>
            <a:gsLst>
              <a:gs pos="0">
                <a:srgbClr val="FFA881"/>
              </a:gs>
              <a:gs pos="35000">
                <a:srgbClr val="FFC2A7"/>
              </a:gs>
              <a:gs pos="100000">
                <a:srgbClr val="FFE4DA"/>
              </a:gs>
            </a:gsLst>
            <a:lin ang="16200000" scaled="0"/>
          </a:gradFill>
          <a:ln w="9525" cap="flat" cmpd="sng">
            <a:solidFill>
              <a:srgbClr val="E86C1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467F"/>
                </a:solidFill>
                <a:latin typeface="Arial Narrow"/>
                <a:ea typeface="Arial Narrow"/>
                <a:cs typeface="Arial Narrow"/>
                <a:sym typeface="Arial Narrow"/>
              </a:rPr>
              <a:t>Promote and Develop Fisheries Products Account (P&amp;D) </a:t>
            </a:r>
            <a:endParaRPr/>
          </a:p>
          <a:p>
            <a:pPr marL="0" marR="0" lvl="0" indent="0" algn="ctr" rtl="0">
              <a:spcBef>
                <a:spcPts val="0"/>
              </a:spcBef>
              <a:spcAft>
                <a:spcPts val="0"/>
              </a:spcAft>
              <a:buNone/>
            </a:pPr>
            <a:r>
              <a:rPr lang="en-US" sz="2000" b="1">
                <a:solidFill>
                  <a:srgbClr val="00467F"/>
                </a:solidFill>
                <a:latin typeface="Arial Narrow"/>
                <a:ea typeface="Arial Narrow"/>
                <a:cs typeface="Arial Narrow"/>
                <a:sym typeface="Arial Narrow"/>
              </a:rPr>
              <a:t>(Mandatory)</a:t>
            </a:r>
            <a:endParaRPr sz="2000" b="1">
              <a:solidFill>
                <a:srgbClr val="00467F"/>
              </a:solidFill>
              <a:latin typeface="Arial Narrow"/>
              <a:ea typeface="Arial Narrow"/>
              <a:cs typeface="Arial Narrow"/>
              <a:sym typeface="Arial Narrow"/>
            </a:endParaRPr>
          </a:p>
        </p:txBody>
      </p:sp>
      <p:sp>
        <p:nvSpPr>
          <p:cNvPr id="375" name="Google Shape;375;p31"/>
          <p:cNvSpPr txBox="1"/>
          <p:nvPr/>
        </p:nvSpPr>
        <p:spPr>
          <a:xfrm>
            <a:off x="418347" y="3867424"/>
            <a:ext cx="4453445" cy="2308324"/>
          </a:xfrm>
          <a:prstGeom prst="rect">
            <a:avLst/>
          </a:prstGeom>
          <a:gradFill>
            <a:gsLst>
              <a:gs pos="0">
                <a:srgbClr val="CDDDAD"/>
              </a:gs>
              <a:gs pos="35000">
                <a:srgbClr val="DCE4C7"/>
              </a:gs>
              <a:gs pos="100000">
                <a:srgbClr val="F1F4EA"/>
              </a:gs>
            </a:gsLst>
            <a:lin ang="16200000" scaled="0"/>
          </a:gradFill>
          <a:ln w="9525" cap="flat" cmpd="sng">
            <a:solidFill>
              <a:srgbClr val="70823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467F"/>
                </a:solidFill>
                <a:latin typeface="Arial Narrow"/>
                <a:ea typeface="Arial Narrow"/>
                <a:cs typeface="Arial Narrow"/>
                <a:sym typeface="Arial Narrow"/>
              </a:rPr>
              <a:t>Operations, Research, and </a:t>
            </a:r>
            <a:endParaRPr sz="2000" b="1">
              <a:solidFill>
                <a:srgbClr val="00467F"/>
              </a:solidFill>
              <a:latin typeface="Arial Narrow"/>
              <a:ea typeface="Arial Narrow"/>
              <a:cs typeface="Arial Narrow"/>
              <a:sym typeface="Arial Narrow"/>
            </a:endParaRPr>
          </a:p>
          <a:p>
            <a:pPr marL="0" marR="0" lvl="0" indent="0" algn="l" rtl="0">
              <a:spcBef>
                <a:spcPts val="0"/>
              </a:spcBef>
              <a:spcAft>
                <a:spcPts val="0"/>
              </a:spcAft>
              <a:buNone/>
            </a:pPr>
            <a:r>
              <a:rPr lang="en-US" sz="2000" b="1">
                <a:solidFill>
                  <a:srgbClr val="00467F"/>
                </a:solidFill>
                <a:latin typeface="Arial Narrow"/>
                <a:ea typeface="Arial Narrow"/>
                <a:cs typeface="Arial Narrow"/>
                <a:sym typeface="Arial Narrow"/>
              </a:rPr>
              <a:t>Facilities Account (ORF) (Discretionary)</a:t>
            </a:r>
            <a:endParaRPr/>
          </a:p>
          <a:p>
            <a:pPr marL="285750" marR="0" lvl="0" indent="-285750" algn="l" rtl="0">
              <a:spcBef>
                <a:spcPts val="0"/>
              </a:spcBef>
              <a:spcAft>
                <a:spcPts val="0"/>
              </a:spcAft>
              <a:buClr>
                <a:srgbClr val="000000"/>
              </a:buClr>
              <a:buSzPts val="1600"/>
              <a:buFont typeface="Arial"/>
              <a:buChar char="•"/>
            </a:pPr>
            <a:r>
              <a:rPr lang="en-US" sz="1600">
                <a:solidFill>
                  <a:srgbClr val="000000"/>
                </a:solidFill>
                <a:latin typeface="Arial Narrow"/>
                <a:ea typeface="Arial Narrow"/>
                <a:cs typeface="Arial Narrow"/>
                <a:sym typeface="Arial Narrow"/>
              </a:rPr>
              <a:t>Fisheries Data Collections, Surveys, and Assessments</a:t>
            </a:r>
            <a:endParaRPr sz="1600">
              <a:solidFill>
                <a:srgbClr val="000000"/>
              </a:solidFill>
              <a:latin typeface="Arial Narrow"/>
              <a:ea typeface="Arial Narrow"/>
              <a:cs typeface="Arial Narrow"/>
              <a:sym typeface="Arial Narrow"/>
            </a:endParaRPr>
          </a:p>
          <a:p>
            <a:pPr marL="742950" marR="0" lvl="1" indent="-285750" algn="l" rtl="0">
              <a:spcBef>
                <a:spcPts val="0"/>
              </a:spcBef>
              <a:spcAft>
                <a:spcPts val="0"/>
              </a:spcAft>
              <a:buClr>
                <a:srgbClr val="000000"/>
              </a:buClr>
              <a:buSzPts val="1400"/>
              <a:buFont typeface="Arial"/>
              <a:buChar char="•"/>
            </a:pPr>
            <a:r>
              <a:rPr lang="en-US" sz="1400" b="0" i="1" u="none" strike="noStrike" cap="none">
                <a:solidFill>
                  <a:srgbClr val="000000"/>
                </a:solidFill>
                <a:latin typeface="Arial Narrow"/>
                <a:ea typeface="Arial Narrow"/>
                <a:cs typeface="Arial Narrow"/>
                <a:sym typeface="Arial Narrow"/>
              </a:rPr>
              <a:t>Expand Annual Stock Assessments</a:t>
            </a:r>
            <a:endParaRPr/>
          </a:p>
          <a:p>
            <a:pPr marL="742950" marR="0" lvl="1" indent="-285750" algn="l" rtl="0">
              <a:spcBef>
                <a:spcPts val="0"/>
              </a:spcBef>
              <a:spcAft>
                <a:spcPts val="0"/>
              </a:spcAft>
              <a:buClr>
                <a:srgbClr val="000000"/>
              </a:buClr>
              <a:buSzPts val="1400"/>
              <a:buFont typeface="Arial"/>
              <a:buChar char="•"/>
            </a:pPr>
            <a:r>
              <a:rPr lang="en-US" sz="1400" b="0" i="1" u="none" strike="noStrike" cap="none">
                <a:solidFill>
                  <a:srgbClr val="000000"/>
                </a:solidFill>
                <a:latin typeface="Arial Narrow"/>
                <a:ea typeface="Arial Narrow"/>
                <a:cs typeface="Arial Narrow"/>
                <a:sym typeface="Arial Narrow"/>
              </a:rPr>
              <a:t>Fish Information Networks</a:t>
            </a:r>
            <a:endParaRPr/>
          </a:p>
          <a:p>
            <a:pPr marL="742950" marR="0" lvl="1" indent="-285750" algn="l" rtl="0">
              <a:spcBef>
                <a:spcPts val="0"/>
              </a:spcBef>
              <a:spcAft>
                <a:spcPts val="0"/>
              </a:spcAft>
              <a:buClr>
                <a:srgbClr val="000000"/>
              </a:buClr>
              <a:buSzPts val="1400"/>
              <a:buFont typeface="Arial"/>
              <a:buChar char="•"/>
            </a:pPr>
            <a:r>
              <a:rPr lang="en-US" sz="1400" b="0" i="1" u="none" strike="noStrike" cap="none">
                <a:solidFill>
                  <a:srgbClr val="000000"/>
                </a:solidFill>
                <a:latin typeface="Arial Narrow"/>
                <a:ea typeface="Arial Narrow"/>
                <a:cs typeface="Arial Narrow"/>
                <a:sym typeface="Arial Narrow"/>
              </a:rPr>
              <a:t>Survey and Monitoring Projects</a:t>
            </a:r>
            <a:endParaRPr/>
          </a:p>
          <a:p>
            <a:pPr marL="742950" marR="0" lvl="1" indent="-285750" algn="l" rtl="0">
              <a:spcBef>
                <a:spcPts val="0"/>
              </a:spcBef>
              <a:spcAft>
                <a:spcPts val="0"/>
              </a:spcAft>
              <a:buClr>
                <a:srgbClr val="000000"/>
              </a:buClr>
              <a:buSzPts val="1400"/>
              <a:buFont typeface="Arial"/>
              <a:buChar char="•"/>
            </a:pPr>
            <a:r>
              <a:rPr lang="en-US" sz="1400" b="0" i="1" u="none" strike="noStrike" cap="none">
                <a:solidFill>
                  <a:srgbClr val="000000"/>
                </a:solidFill>
                <a:latin typeface="Arial Narrow"/>
                <a:ea typeface="Arial Narrow"/>
                <a:cs typeface="Arial Narrow"/>
                <a:sym typeface="Arial Narrow"/>
              </a:rPr>
              <a:t>Cooperative Research</a:t>
            </a:r>
            <a:endParaRPr sz="1400" b="0" i="1" u="none" strike="noStrike" cap="none">
              <a:solidFill>
                <a:srgbClr val="000000"/>
              </a:solidFill>
              <a:latin typeface="Arial Narrow"/>
              <a:ea typeface="Arial Narrow"/>
              <a:cs typeface="Arial Narrow"/>
              <a:sym typeface="Arial Narrow"/>
            </a:endParaRPr>
          </a:p>
          <a:p>
            <a:pPr marL="285750" marR="0" lvl="0" indent="-285750" algn="l" rtl="0">
              <a:spcBef>
                <a:spcPts val="0"/>
              </a:spcBef>
              <a:spcAft>
                <a:spcPts val="0"/>
              </a:spcAft>
              <a:buClr>
                <a:srgbClr val="000000"/>
              </a:buClr>
              <a:buSzPts val="1600"/>
              <a:buFont typeface="Arial"/>
              <a:buChar char="•"/>
            </a:pPr>
            <a:r>
              <a:rPr lang="en-US" sz="1600">
                <a:solidFill>
                  <a:srgbClr val="000000"/>
                </a:solidFill>
                <a:latin typeface="Arial Narrow"/>
                <a:ea typeface="Arial Narrow"/>
                <a:cs typeface="Arial Narrow"/>
                <a:sym typeface="Arial Narrow"/>
              </a:rPr>
              <a:t>Interjurisdictional Fisheries Grants</a:t>
            </a:r>
            <a:endParaRPr/>
          </a:p>
        </p:txBody>
      </p:sp>
      <p:sp>
        <p:nvSpPr>
          <p:cNvPr id="376" name="Google Shape;376;p31"/>
          <p:cNvSpPr/>
          <p:nvPr/>
        </p:nvSpPr>
        <p:spPr>
          <a:xfrm rot="-5400000">
            <a:off x="3298162" y="952614"/>
            <a:ext cx="381000" cy="1230119"/>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pic>
        <p:nvPicPr>
          <p:cNvPr id="377" name="Google Shape;377;p31"/>
          <p:cNvPicPr preferRelativeResize="0"/>
          <p:nvPr/>
        </p:nvPicPr>
        <p:blipFill rotWithShape="1">
          <a:blip r:embed="rId3">
            <a:alphaModFix/>
          </a:blip>
          <a:srcRect/>
          <a:stretch/>
        </p:blipFill>
        <p:spPr>
          <a:xfrm>
            <a:off x="4871792" y="747155"/>
            <a:ext cx="2303587" cy="1641035"/>
          </a:xfrm>
          <a:prstGeom prst="rect">
            <a:avLst/>
          </a:prstGeom>
          <a:noFill/>
          <a:ln>
            <a:noFill/>
          </a:ln>
        </p:spPr>
      </p:pic>
      <p:pic>
        <p:nvPicPr>
          <p:cNvPr id="378" name="Google Shape;378;p31" descr="C:\Users\karen.eason\AppData\Local\Microsoft\Windows\Temporary Internet Files\Content.IE5\WXIFL4P4\220px-USDA_logo.svg[1].png"/>
          <p:cNvPicPr preferRelativeResize="0"/>
          <p:nvPr/>
        </p:nvPicPr>
        <p:blipFill rotWithShape="1">
          <a:blip r:embed="rId4">
            <a:alphaModFix/>
          </a:blip>
          <a:srcRect/>
          <a:stretch/>
        </p:blipFill>
        <p:spPr>
          <a:xfrm>
            <a:off x="838200" y="1137655"/>
            <a:ext cx="1567124" cy="1075617"/>
          </a:xfrm>
          <a:prstGeom prst="rect">
            <a:avLst/>
          </a:prstGeom>
          <a:noFill/>
          <a:ln>
            <a:noFill/>
          </a:ln>
        </p:spPr>
      </p:pic>
      <p:sp>
        <p:nvSpPr>
          <p:cNvPr id="379" name="Google Shape;379;p31"/>
          <p:cNvSpPr/>
          <p:nvPr/>
        </p:nvSpPr>
        <p:spPr>
          <a:xfrm rot="2408039">
            <a:off x="3468915" y="3031274"/>
            <a:ext cx="502170" cy="903733"/>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380" name="Google Shape;380;p31"/>
          <p:cNvSpPr/>
          <p:nvPr/>
        </p:nvSpPr>
        <p:spPr>
          <a:xfrm rot="-1541413">
            <a:off x="5015755" y="3478934"/>
            <a:ext cx="473425" cy="1213243"/>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381" name="Google Shape;381;p31"/>
          <p:cNvSpPr txBox="1"/>
          <p:nvPr/>
        </p:nvSpPr>
        <p:spPr>
          <a:xfrm>
            <a:off x="5191587" y="5036975"/>
            <a:ext cx="3723813" cy="1138773"/>
          </a:xfrm>
          <a:prstGeom prst="rect">
            <a:avLst/>
          </a:prstGeom>
          <a:gradFill>
            <a:gsLst>
              <a:gs pos="0">
                <a:srgbClr val="A1DDEC"/>
              </a:gs>
              <a:gs pos="35000">
                <a:srgbClr val="BDE5F1"/>
              </a:gs>
              <a:gs pos="100000">
                <a:srgbClr val="E5F7FA"/>
              </a:gs>
            </a:gsLst>
            <a:lin ang="16200000" scaled="0"/>
          </a:gradFill>
          <a:ln w="9525" cap="flat" cmpd="sng">
            <a:solidFill>
              <a:srgbClr val="00879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467F"/>
                </a:solidFill>
                <a:latin typeface="Arial Narrow"/>
                <a:ea typeface="Arial Narrow"/>
                <a:cs typeface="Arial Narrow"/>
                <a:sym typeface="Arial Narrow"/>
              </a:rPr>
              <a:t>Available for Saltonstall-Kennedy Grant Program (Mandatory)</a:t>
            </a:r>
            <a:endParaRPr/>
          </a:p>
          <a:p>
            <a:pPr marL="342900" marR="0" lvl="0" indent="-342900" algn="l" rtl="0">
              <a:spcBef>
                <a:spcPts val="0"/>
              </a:spcBef>
              <a:spcAft>
                <a:spcPts val="0"/>
              </a:spcAft>
              <a:buClr>
                <a:srgbClr val="00467F"/>
              </a:buClr>
              <a:buSzPts val="1400"/>
              <a:buFont typeface="Arial"/>
              <a:buChar char="•"/>
            </a:pPr>
            <a:r>
              <a:rPr lang="en-US" sz="1400" b="1" i="1">
                <a:solidFill>
                  <a:srgbClr val="00467F"/>
                </a:solidFill>
                <a:latin typeface="Arial Narrow"/>
                <a:ea typeface="Arial Narrow"/>
                <a:cs typeface="Arial Narrow"/>
                <a:sym typeface="Arial Narrow"/>
              </a:rPr>
              <a:t>Competitive Grant Program</a:t>
            </a:r>
            <a:endParaRPr/>
          </a:p>
          <a:p>
            <a:pPr marL="342900" marR="0" lvl="0" indent="-342900" algn="l" rtl="0">
              <a:spcBef>
                <a:spcPts val="0"/>
              </a:spcBef>
              <a:spcAft>
                <a:spcPts val="0"/>
              </a:spcAft>
              <a:buClr>
                <a:srgbClr val="00467F"/>
              </a:buClr>
              <a:buSzPts val="1400"/>
              <a:buFont typeface="Arial"/>
              <a:buChar char="•"/>
            </a:pPr>
            <a:r>
              <a:rPr lang="en-US" sz="1400" b="1" i="1">
                <a:solidFill>
                  <a:srgbClr val="00467F"/>
                </a:solidFill>
                <a:latin typeface="Arial Narrow"/>
                <a:ea typeface="Arial Narrow"/>
                <a:cs typeface="Arial Narrow"/>
                <a:sym typeface="Arial Narrow"/>
              </a:rPr>
              <a:t>National Program</a:t>
            </a:r>
            <a:endParaRPr sz="1400" b="1" i="1">
              <a:solidFill>
                <a:srgbClr val="00467F"/>
              </a:solidFill>
              <a:latin typeface="Arial Narrow"/>
              <a:ea typeface="Arial Narrow"/>
              <a:cs typeface="Arial Narrow"/>
              <a:sym typeface="Arial Narrow"/>
            </a:endParaRPr>
          </a:p>
        </p:txBody>
      </p:sp>
      <p:sp>
        <p:nvSpPr>
          <p:cNvPr id="382" name="Google Shape;382;p31"/>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p>
            <a:pPr marL="0" marR="0" lvl="0" indent="0" algn="r" rtl="0">
              <a:spcBef>
                <a:spcPts val="0"/>
              </a:spcBef>
              <a:spcAft>
                <a:spcPts val="0"/>
              </a:spcAft>
              <a:buNone/>
            </a:pPr>
            <a:fld id="{00000000-1234-1234-1234-123412341234}" type="slidenum">
              <a:rPr lang="en-US" sz="800">
                <a:solidFill>
                  <a:srgbClr val="000000"/>
                </a:solidFill>
                <a:latin typeface="Arial Narrow"/>
                <a:ea typeface="Arial Narrow"/>
                <a:cs typeface="Arial Narrow"/>
                <a:sym typeface="Arial Narrow"/>
              </a:rPr>
              <a:t>7</a:t>
            </a:fld>
            <a:endParaRPr sz="800">
              <a:solidFill>
                <a:srgbClr val="000000"/>
              </a:solidFill>
              <a:latin typeface="Arial Narrow"/>
              <a:ea typeface="Arial Narrow"/>
              <a:cs typeface="Arial Narrow"/>
              <a:sym typeface="Arial Narrow"/>
            </a:endParaRPr>
          </a:p>
        </p:txBody>
      </p:sp>
      <p:sp>
        <p:nvSpPr>
          <p:cNvPr id="383" name="Google Shape;383;p31"/>
          <p:cNvSpPr txBox="1"/>
          <p:nvPr/>
        </p:nvSpPr>
        <p:spPr>
          <a:xfrm>
            <a:off x="2405324" y="1758174"/>
            <a:ext cx="24004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000000"/>
                </a:solidFill>
                <a:latin typeface="Arial Narrow"/>
                <a:ea typeface="Arial Narrow"/>
                <a:cs typeface="Arial Narrow"/>
                <a:sym typeface="Arial Narrow"/>
              </a:rPr>
              <a:t>Transfer $</a:t>
            </a:r>
            <a:r>
              <a:rPr lang="en-US" sz="1800" dirty="0" smtClean="0">
                <a:solidFill>
                  <a:srgbClr val="000000"/>
                </a:solidFill>
                <a:latin typeface="Arial Narrow"/>
                <a:ea typeface="Arial Narrow"/>
                <a:cs typeface="Arial Narrow"/>
                <a:sym typeface="Arial Narrow"/>
              </a:rPr>
              <a:t>154.6M </a:t>
            </a:r>
            <a:r>
              <a:rPr lang="en-US" sz="1800" dirty="0">
                <a:solidFill>
                  <a:srgbClr val="000000"/>
                </a:solidFill>
                <a:latin typeface="Arial Narrow"/>
                <a:ea typeface="Arial Narrow"/>
                <a:cs typeface="Arial Narrow"/>
                <a:sym typeface="Arial Narrow"/>
              </a:rPr>
              <a:t>from Ag</a:t>
            </a:r>
            <a:endParaRPr dirty="0"/>
          </a:p>
        </p:txBody>
      </p:sp>
      <p:sp>
        <p:nvSpPr>
          <p:cNvPr id="384" name="Google Shape;384;p31"/>
          <p:cNvSpPr txBox="1"/>
          <p:nvPr/>
        </p:nvSpPr>
        <p:spPr>
          <a:xfrm>
            <a:off x="1206372" y="3475605"/>
            <a:ext cx="226504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000000"/>
                </a:solidFill>
                <a:latin typeface="Arial Narrow"/>
                <a:ea typeface="Arial Narrow"/>
                <a:cs typeface="Arial Narrow"/>
                <a:sym typeface="Arial Narrow"/>
              </a:rPr>
              <a:t>$</a:t>
            </a:r>
            <a:r>
              <a:rPr lang="en-US" sz="1600" dirty="0" smtClean="0">
                <a:solidFill>
                  <a:srgbClr val="000000"/>
                </a:solidFill>
                <a:latin typeface="Arial Narrow"/>
                <a:ea typeface="Arial Narrow"/>
                <a:cs typeface="Arial Narrow"/>
                <a:sym typeface="Arial Narrow"/>
              </a:rPr>
              <a:t>144M </a:t>
            </a:r>
            <a:r>
              <a:rPr lang="en-US" sz="1600" dirty="0">
                <a:solidFill>
                  <a:srgbClr val="000000"/>
                </a:solidFill>
                <a:latin typeface="Arial Narrow"/>
                <a:ea typeface="Arial Narrow"/>
                <a:cs typeface="Arial Narrow"/>
                <a:sym typeface="Arial Narrow"/>
              </a:rPr>
              <a:t>Offset to ORF</a:t>
            </a:r>
            <a:endParaRPr dirty="0"/>
          </a:p>
        </p:txBody>
      </p:sp>
      <p:sp>
        <p:nvSpPr>
          <p:cNvPr id="385" name="Google Shape;385;p31"/>
          <p:cNvSpPr txBox="1"/>
          <p:nvPr/>
        </p:nvSpPr>
        <p:spPr>
          <a:xfrm>
            <a:off x="5113571" y="4655367"/>
            <a:ext cx="386028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000000"/>
                </a:solidFill>
                <a:latin typeface="Arial Narrow"/>
                <a:ea typeface="Arial Narrow"/>
                <a:cs typeface="Arial Narrow"/>
                <a:sym typeface="Arial Narrow"/>
              </a:rPr>
              <a:t>Remaining $</a:t>
            </a:r>
            <a:r>
              <a:rPr lang="en-US" sz="1800" dirty="0" smtClean="0">
                <a:solidFill>
                  <a:srgbClr val="000000"/>
                </a:solidFill>
                <a:latin typeface="Arial Narrow"/>
                <a:ea typeface="Arial Narrow"/>
                <a:cs typeface="Arial Narrow"/>
                <a:sym typeface="Arial Narrow"/>
              </a:rPr>
              <a:t>10.6M </a:t>
            </a:r>
            <a:r>
              <a:rPr lang="en-US" sz="1800" dirty="0">
                <a:solidFill>
                  <a:srgbClr val="000000"/>
                </a:solidFill>
                <a:latin typeface="Arial Narrow"/>
                <a:ea typeface="Arial Narrow"/>
                <a:cs typeface="Arial Narrow"/>
                <a:sym typeface="Arial Narrow"/>
              </a:rPr>
              <a:t>in P&amp;D after ORF Offset</a:t>
            </a:r>
            <a:endParaRPr dirty="0"/>
          </a:p>
        </p:txBody>
      </p:sp>
    </p:spTree>
    <p:extLst>
      <p:ext uri="{BB962C8B-B14F-4D97-AF65-F5344CB8AC3E}">
        <p14:creationId xmlns:p14="http://schemas.microsoft.com/office/powerpoint/2010/main" val="1819990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a:spLocks noGrp="1"/>
          </p:cNvSpPr>
          <p:nvPr>
            <p:ph type="title"/>
          </p:nvPr>
        </p:nvSpPr>
        <p:spPr>
          <a:xfrm>
            <a:off x="457200" y="352425"/>
            <a:ext cx="8229600" cy="99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Arial Narrow"/>
              <a:buNone/>
            </a:pPr>
            <a:r>
              <a:rPr lang="en-US" sz="3600" b="1" i="0" u="none" strike="noStrike" cap="none">
                <a:solidFill>
                  <a:schemeClr val="accent1"/>
                </a:solidFill>
                <a:latin typeface="Arial Narrow"/>
                <a:ea typeface="Arial Narrow"/>
                <a:cs typeface="Arial Narrow"/>
                <a:sym typeface="Arial Narrow"/>
              </a:rPr>
              <a:t>S-K Competitive Grant Program</a:t>
            </a:r>
            <a:endParaRPr sz="3600" b="1" i="0" u="none" strike="noStrike" cap="none">
              <a:solidFill>
                <a:schemeClr val="accent1"/>
              </a:solidFill>
              <a:latin typeface="Arial Narrow"/>
              <a:ea typeface="Arial Narrow"/>
              <a:cs typeface="Arial Narrow"/>
              <a:sym typeface="Arial Narrow"/>
            </a:endParaRPr>
          </a:p>
        </p:txBody>
      </p:sp>
      <p:sp>
        <p:nvSpPr>
          <p:cNvPr id="410" name="Google Shape;410;p34"/>
          <p:cNvSpPr txBox="1">
            <a:spLocks noGrp="1"/>
          </p:cNvSpPr>
          <p:nvPr>
            <p:ph type="body" idx="1"/>
          </p:nvPr>
        </p:nvSpPr>
        <p:spPr>
          <a:xfrm>
            <a:off x="308149" y="1186933"/>
            <a:ext cx="8105775" cy="447913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3200"/>
              <a:buFont typeface="Arial"/>
              <a:buChar char="•"/>
            </a:pPr>
            <a:r>
              <a:rPr lang="en-US" sz="3200" b="0" i="0" u="none" strike="noStrike" cap="none">
                <a:solidFill>
                  <a:schemeClr val="dk2"/>
                </a:solidFill>
                <a:latin typeface="Arial Narrow"/>
                <a:ea typeface="Arial Narrow"/>
                <a:cs typeface="Arial Narrow"/>
                <a:sym typeface="Arial Narrow"/>
              </a:rPr>
              <a:t>NMFS seeks applications that demonstrate direct benefits to the U.S. fishing industries and encourages proposals that involve fishing community participation</a:t>
            </a:r>
            <a:endParaRPr/>
          </a:p>
        </p:txBody>
      </p:sp>
      <p:sp>
        <p:nvSpPr>
          <p:cNvPr id="411" name="Google Shape;411;p34"/>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p>
            <a:pPr marL="0" marR="0" lvl="0" indent="0" algn="r" rtl="0">
              <a:spcBef>
                <a:spcPts val="0"/>
              </a:spcBef>
              <a:spcAft>
                <a:spcPts val="0"/>
              </a:spcAft>
              <a:buNone/>
            </a:pPr>
            <a:r>
              <a:rPr lang="en-US" sz="800">
                <a:solidFill>
                  <a:srgbClr val="000000"/>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US" sz="800">
                <a:solidFill>
                  <a:srgbClr val="000000"/>
                </a:solidFill>
                <a:latin typeface="Arial Narrow"/>
                <a:ea typeface="Arial Narrow"/>
                <a:cs typeface="Arial Narrow"/>
                <a:sym typeface="Arial Narrow"/>
              </a:rPr>
              <a:t>8</a:t>
            </a:fld>
            <a:endParaRPr sz="800">
              <a:solidFill>
                <a:srgbClr val="000000"/>
              </a:solidFill>
              <a:latin typeface="Arial Narrow"/>
              <a:ea typeface="Arial Narrow"/>
              <a:cs typeface="Arial Narrow"/>
              <a:sym typeface="Arial Narrow"/>
            </a:endParaRPr>
          </a:p>
        </p:txBody>
      </p:sp>
      <p:pic>
        <p:nvPicPr>
          <p:cNvPr id="412" name="Google Shape;412;p34"/>
          <p:cNvPicPr preferRelativeResize="0"/>
          <p:nvPr/>
        </p:nvPicPr>
        <p:blipFill rotWithShape="1">
          <a:blip r:embed="rId3">
            <a:alphaModFix/>
          </a:blip>
          <a:srcRect/>
          <a:stretch/>
        </p:blipFill>
        <p:spPr>
          <a:xfrm>
            <a:off x="5518397" y="3165231"/>
            <a:ext cx="3474738" cy="3057769"/>
          </a:xfrm>
          <a:prstGeom prst="rect">
            <a:avLst/>
          </a:prstGeom>
          <a:noFill/>
          <a:ln>
            <a:noFill/>
          </a:ln>
        </p:spPr>
      </p:pic>
      <p:sp>
        <p:nvSpPr>
          <p:cNvPr id="413" name="Google Shape;413;p34"/>
          <p:cNvSpPr txBox="1"/>
          <p:nvPr/>
        </p:nvSpPr>
        <p:spPr>
          <a:xfrm>
            <a:off x="308147" y="3275763"/>
            <a:ext cx="4997381" cy="323316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3200"/>
              <a:buFont typeface="Arial"/>
              <a:buChar char="•"/>
            </a:pPr>
            <a:r>
              <a:rPr lang="en-US" sz="3200">
                <a:solidFill>
                  <a:schemeClr val="dk2"/>
                </a:solidFill>
                <a:latin typeface="Arial Narrow"/>
                <a:ea typeface="Arial Narrow"/>
                <a:cs typeface="Arial Narrow"/>
                <a:sym typeface="Arial Narrow"/>
              </a:rPr>
              <a:t>Priorities are set yearly by  NOAA/NMFS</a:t>
            </a:r>
            <a:endParaRPr/>
          </a:p>
          <a:p>
            <a:pPr marL="342900" marR="0" lvl="0" indent="-342900" algn="l" rtl="0">
              <a:spcBef>
                <a:spcPts val="1200"/>
              </a:spcBef>
              <a:spcAft>
                <a:spcPts val="0"/>
              </a:spcAft>
              <a:buClr>
                <a:schemeClr val="dk2"/>
              </a:buClr>
              <a:buSzPts val="3200"/>
              <a:buFont typeface="Arial"/>
              <a:buChar char="•"/>
            </a:pPr>
            <a:r>
              <a:rPr lang="en-US" sz="3200">
                <a:solidFill>
                  <a:schemeClr val="dk2"/>
                </a:solidFill>
                <a:latin typeface="Arial Narrow"/>
                <a:ea typeface="Arial Narrow"/>
                <a:cs typeface="Arial Narrow"/>
                <a:sym typeface="Arial Narrow"/>
              </a:rPr>
              <a:t>Proposals are peer reviewed</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5"/>
          <p:cNvSpPr/>
          <p:nvPr/>
        </p:nvSpPr>
        <p:spPr>
          <a:xfrm>
            <a:off x="304800" y="3810000"/>
            <a:ext cx="2667000" cy="2362200"/>
          </a:xfrm>
          <a:prstGeom prst="rect">
            <a:avLst/>
          </a:prstGeom>
          <a:solidFill>
            <a:srgbClr val="FFFFFF"/>
          </a:solidFill>
          <a:ln>
            <a:noFill/>
          </a:ln>
        </p:spPr>
        <p:txBody>
          <a:bodyPr spcFirstLastPara="1" wrap="square" lIns="228600" tIns="228600" rIns="228600" bIns="228600" anchor="ctr" anchorCtr="0">
            <a:noAutofit/>
          </a:bodyPr>
          <a:lstStyle/>
          <a:p>
            <a:pPr marL="0" marR="0" lvl="0" indent="0" algn="ctr" rtl="0">
              <a:spcBef>
                <a:spcPts val="0"/>
              </a:spcBef>
              <a:spcAft>
                <a:spcPts val="0"/>
              </a:spcAft>
              <a:buNone/>
            </a:pPr>
            <a:r>
              <a:rPr lang="en-US" sz="1400">
                <a:solidFill>
                  <a:srgbClr val="008998"/>
                </a:solidFill>
                <a:latin typeface="Source Sans Pro"/>
                <a:ea typeface="Source Sans Pro"/>
                <a:cs typeface="Source Sans Pro"/>
                <a:sym typeface="Source Sans Pro"/>
              </a:rPr>
              <a:t>The S-K program funds projects that address the needs of fishing communities, optimize economic benefits by building and maintaining sustainable fisheries, and increase other opportunities to keep working waterfronts viable. </a:t>
            </a:r>
            <a:endParaRPr/>
          </a:p>
        </p:txBody>
      </p:sp>
      <p:sp>
        <p:nvSpPr>
          <p:cNvPr id="420" name="Google Shape;420;p35"/>
          <p:cNvSpPr txBox="1"/>
          <p:nvPr/>
        </p:nvSpPr>
        <p:spPr>
          <a:xfrm>
            <a:off x="228600" y="228600"/>
            <a:ext cx="83820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008998"/>
                </a:solidFill>
                <a:latin typeface="Arial Narrow"/>
                <a:ea typeface="Arial Narrow"/>
                <a:cs typeface="Arial Narrow"/>
                <a:sym typeface="Arial Narrow"/>
              </a:rPr>
              <a:t>Saltonstall-Kennedy Program</a:t>
            </a:r>
            <a:endParaRPr/>
          </a:p>
        </p:txBody>
      </p:sp>
      <p:grpSp>
        <p:nvGrpSpPr>
          <p:cNvPr id="421" name="Google Shape;421;p35"/>
          <p:cNvGrpSpPr/>
          <p:nvPr/>
        </p:nvGrpSpPr>
        <p:grpSpPr>
          <a:xfrm>
            <a:off x="457200" y="1143000"/>
            <a:ext cx="8229600" cy="3200400"/>
            <a:chOff x="457200" y="1295400"/>
            <a:chExt cx="8229600" cy="3200400"/>
          </a:xfrm>
        </p:grpSpPr>
        <p:sp>
          <p:nvSpPr>
            <p:cNvPr id="422" name="Google Shape;422;p35"/>
            <p:cNvSpPr/>
            <p:nvPr/>
          </p:nvSpPr>
          <p:spPr>
            <a:xfrm>
              <a:off x="457200" y="1295400"/>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Regional Councils</a:t>
              </a:r>
              <a:endParaRPr/>
            </a:p>
          </p:txBody>
        </p:sp>
        <p:sp>
          <p:nvSpPr>
            <p:cNvPr id="423" name="Google Shape;423;p35"/>
            <p:cNvSpPr/>
            <p:nvPr/>
          </p:nvSpPr>
          <p:spPr>
            <a:xfrm>
              <a:off x="2133600" y="1295400"/>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NMFS Leadership</a:t>
              </a:r>
              <a:endParaRPr/>
            </a:p>
          </p:txBody>
        </p:sp>
        <p:sp>
          <p:nvSpPr>
            <p:cNvPr id="424" name="Google Shape;424;p35"/>
            <p:cNvSpPr/>
            <p:nvPr/>
          </p:nvSpPr>
          <p:spPr>
            <a:xfrm>
              <a:off x="3810000" y="1295400"/>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NMFS Regional Offices</a:t>
              </a:r>
              <a:endParaRPr/>
            </a:p>
          </p:txBody>
        </p:sp>
        <p:sp>
          <p:nvSpPr>
            <p:cNvPr id="425" name="Google Shape;425;p35"/>
            <p:cNvSpPr/>
            <p:nvPr/>
          </p:nvSpPr>
          <p:spPr>
            <a:xfrm>
              <a:off x="5486400" y="1295400"/>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NMFS Science Centers</a:t>
              </a:r>
              <a:endParaRPr/>
            </a:p>
          </p:txBody>
        </p:sp>
        <p:sp>
          <p:nvSpPr>
            <p:cNvPr id="426" name="Google Shape;426;p35"/>
            <p:cNvSpPr/>
            <p:nvPr/>
          </p:nvSpPr>
          <p:spPr>
            <a:xfrm>
              <a:off x="7162800" y="1295400"/>
              <a:ext cx="1524000" cy="838200"/>
            </a:xfrm>
            <a:prstGeom prst="flowChartAlternateProcess">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Narrow"/>
                  <a:ea typeface="Arial Narrow"/>
                  <a:cs typeface="Arial Narrow"/>
                  <a:sym typeface="Arial Narrow"/>
                </a:rPr>
                <a:t>3 Interstate Fishery Commissions</a:t>
              </a:r>
              <a:endParaRPr/>
            </a:p>
          </p:txBody>
        </p:sp>
        <p:sp>
          <p:nvSpPr>
            <p:cNvPr id="427" name="Google Shape;427;p35"/>
            <p:cNvSpPr/>
            <p:nvPr/>
          </p:nvSpPr>
          <p:spPr>
            <a:xfrm>
              <a:off x="3162300" y="3048000"/>
              <a:ext cx="2819400" cy="1447800"/>
            </a:xfrm>
            <a:prstGeom prst="ellipse">
              <a:avLst/>
            </a:prstGeom>
            <a:solidFill>
              <a:schemeClr val="dk2"/>
            </a:soli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Arial Narrow"/>
                  <a:ea typeface="Arial Narrow"/>
                  <a:cs typeface="Arial Narrow"/>
                  <a:sym typeface="Arial Narrow"/>
                </a:rPr>
                <a:t>Saltonstall-Kennedy Grant Program Priorities</a:t>
              </a:r>
              <a:endParaRPr/>
            </a:p>
          </p:txBody>
        </p:sp>
        <p:sp>
          <p:nvSpPr>
            <p:cNvPr id="428" name="Google Shape;428;p35"/>
            <p:cNvSpPr/>
            <p:nvPr/>
          </p:nvSpPr>
          <p:spPr>
            <a:xfrm rot="-1996661">
              <a:off x="3016850" y="2206069"/>
              <a:ext cx="319839" cy="987552"/>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429" name="Google Shape;429;p35"/>
            <p:cNvSpPr/>
            <p:nvPr/>
          </p:nvSpPr>
          <p:spPr>
            <a:xfrm>
              <a:off x="4412081" y="2286000"/>
              <a:ext cx="319839" cy="609600"/>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430" name="Google Shape;430;p35"/>
            <p:cNvSpPr/>
            <p:nvPr/>
          </p:nvSpPr>
          <p:spPr>
            <a:xfrm rot="1980000">
              <a:off x="5890156" y="2244580"/>
              <a:ext cx="319839" cy="987466"/>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431" name="Google Shape;431;p35"/>
            <p:cNvSpPr/>
            <p:nvPr/>
          </p:nvSpPr>
          <p:spPr>
            <a:xfrm rot="3060000">
              <a:off x="7064977" y="1890483"/>
              <a:ext cx="319839" cy="2103120"/>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
          <p:nvSpPr>
            <p:cNvPr id="432" name="Google Shape;432;p35"/>
            <p:cNvSpPr/>
            <p:nvPr/>
          </p:nvSpPr>
          <p:spPr>
            <a:xfrm rot="-3073374">
              <a:off x="1865204" y="1934108"/>
              <a:ext cx="319839" cy="2103312"/>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grpSp>
      <p:sp>
        <p:nvSpPr>
          <p:cNvPr id="433" name="Google Shape;433;p35"/>
          <p:cNvSpPr/>
          <p:nvPr/>
        </p:nvSpPr>
        <p:spPr>
          <a:xfrm>
            <a:off x="6050075" y="3771900"/>
            <a:ext cx="2667000" cy="1676400"/>
          </a:xfrm>
          <a:prstGeom prst="rect">
            <a:avLst/>
          </a:prstGeom>
          <a:solidFill>
            <a:srgbClr val="FFFFFF"/>
          </a:solidFill>
          <a:ln>
            <a:noFill/>
          </a:ln>
        </p:spPr>
        <p:txBody>
          <a:bodyPr spcFirstLastPara="1" wrap="square" lIns="228600" tIns="228600" rIns="228600" bIns="228600" anchor="ctr" anchorCtr="0">
            <a:noAutofit/>
          </a:bodyPr>
          <a:lstStyle/>
          <a:p>
            <a:pPr marL="0" marR="0" lvl="0" indent="0" algn="ctr" rtl="0">
              <a:spcBef>
                <a:spcPts val="0"/>
              </a:spcBef>
              <a:spcAft>
                <a:spcPts val="0"/>
              </a:spcAft>
              <a:buNone/>
            </a:pPr>
            <a:r>
              <a:rPr lang="en-US" sz="1400" dirty="0">
                <a:solidFill>
                  <a:srgbClr val="008998"/>
                </a:solidFill>
                <a:latin typeface="Source Sans Pro"/>
                <a:ea typeface="Source Sans Pro"/>
                <a:cs typeface="Source Sans Pro"/>
                <a:sym typeface="Source Sans Pro"/>
              </a:rPr>
              <a:t>Priority areas are developed in coordination with regional councils, </a:t>
            </a:r>
            <a:r>
              <a:rPr lang="en-US" sz="1400" dirty="0" smtClean="0">
                <a:solidFill>
                  <a:srgbClr val="008998"/>
                </a:solidFill>
                <a:latin typeface="Source Sans Pro"/>
                <a:ea typeface="Source Sans Pro"/>
                <a:cs typeface="Source Sans Pro"/>
                <a:sym typeface="Source Sans Pro"/>
              </a:rPr>
              <a:t>commissions </a:t>
            </a:r>
            <a:r>
              <a:rPr lang="en-US" sz="1400" dirty="0">
                <a:solidFill>
                  <a:srgbClr val="008998"/>
                </a:solidFill>
                <a:latin typeface="Source Sans Pro"/>
                <a:ea typeface="Source Sans Pro"/>
                <a:cs typeface="Source Sans Pro"/>
                <a:sym typeface="Source Sans Pro"/>
              </a:rPr>
              <a:t>and NMFS regional offices.</a:t>
            </a:r>
            <a:endParaRPr dirty="0"/>
          </a:p>
        </p:txBody>
      </p:sp>
      <p:sp>
        <p:nvSpPr>
          <p:cNvPr id="434" name="Google Shape;434;p35"/>
          <p:cNvSpPr txBox="1">
            <a:spLocks noGrp="1"/>
          </p:cNvSpPr>
          <p:nvPr>
            <p:ph type="sldNum" idx="12"/>
          </p:nvPr>
        </p:nvSpPr>
        <p:spPr>
          <a:xfrm>
            <a:off x="2285999" y="6355080"/>
            <a:ext cx="6400801" cy="502919"/>
          </a:xfrm>
          <a:prstGeom prst="rect">
            <a:avLst/>
          </a:prstGeom>
          <a:noFill/>
          <a:ln>
            <a:noFill/>
          </a:ln>
        </p:spPr>
        <p:txBody>
          <a:bodyPr spcFirstLastPara="1" wrap="square" lIns="0" tIns="45700" rIns="0" bIns="45700" anchor="ctr" anchorCtr="0">
            <a:noAutofit/>
          </a:bodyPr>
          <a:lstStyle/>
          <a:p>
            <a:pPr marL="0" marR="0" lvl="0" indent="0" algn="r" rtl="0">
              <a:spcBef>
                <a:spcPts val="0"/>
              </a:spcBef>
              <a:spcAft>
                <a:spcPts val="0"/>
              </a:spcAft>
              <a:buNone/>
            </a:pPr>
            <a:fld id="{00000000-1234-1234-1234-123412341234}" type="slidenum">
              <a:rPr lang="en-US" sz="800">
                <a:solidFill>
                  <a:srgbClr val="000000"/>
                </a:solidFill>
                <a:latin typeface="Arial Narrow"/>
                <a:ea typeface="Arial Narrow"/>
                <a:cs typeface="Arial Narrow"/>
                <a:sym typeface="Arial Narrow"/>
              </a:rPr>
              <a:t>9</a:t>
            </a:fld>
            <a:endParaRPr sz="800">
              <a:solidFill>
                <a:srgbClr val="000000"/>
              </a:solidFill>
              <a:latin typeface="Arial Narrow"/>
              <a:ea typeface="Arial Narrow"/>
              <a:cs typeface="Arial Narrow"/>
              <a:sym typeface="Arial Narrow"/>
            </a:endParaRPr>
          </a:p>
        </p:txBody>
      </p:sp>
      <p:sp>
        <p:nvSpPr>
          <p:cNvPr id="435" name="Google Shape;435;p35"/>
          <p:cNvSpPr/>
          <p:nvPr/>
        </p:nvSpPr>
        <p:spPr>
          <a:xfrm>
            <a:off x="4419600" y="4991100"/>
            <a:ext cx="319839" cy="533400"/>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NOAA Fisheries Content Slide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OAA Fisheries Content Slide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701</Words>
  <Application>Microsoft Office PowerPoint</Application>
  <PresentationFormat>On-screen Show (4:3)</PresentationFormat>
  <Paragraphs>164</Paragraphs>
  <Slides>18</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Calibri</vt:lpstr>
      <vt:lpstr>Arial Narrow Bold</vt:lpstr>
      <vt:lpstr>Wingdings</vt:lpstr>
      <vt:lpstr>Source Sans Pro</vt:lpstr>
      <vt:lpstr>Arial Narrow</vt:lpstr>
      <vt:lpstr>Quattrocento Sans</vt:lpstr>
      <vt:lpstr>Segoe UI</vt:lpstr>
      <vt:lpstr>Arial</vt:lpstr>
      <vt:lpstr>NOAA Title Options</vt:lpstr>
      <vt:lpstr>3_NOAA Fisheries Content Slides</vt:lpstr>
      <vt:lpstr>2_NOAA Fisheries Content Slides</vt:lpstr>
      <vt:lpstr>1_NOAA Fisheries Content Slides</vt:lpstr>
      <vt:lpstr>PowerPoint Presentation</vt:lpstr>
      <vt:lpstr>Financial Assistance </vt:lpstr>
      <vt:lpstr>Major Program Areas</vt:lpstr>
      <vt:lpstr>The Saltonstall-Kennedy Act Promote and Develop (P&amp;D) </vt:lpstr>
      <vt:lpstr>Program Objective</vt:lpstr>
      <vt:lpstr>Duties Collected &amp; Transferred</vt:lpstr>
      <vt:lpstr>NOAA Accounts (P&amp;D, ORF Offset, and S-K)</vt:lpstr>
      <vt:lpstr>S-K Competitive Grant Program</vt:lpstr>
      <vt:lpstr>PowerPoint Presentation</vt:lpstr>
      <vt:lpstr>Review and Selection Process</vt:lpstr>
      <vt:lpstr>PowerPoint Presentation</vt:lpstr>
      <vt:lpstr>PowerPoint Presentation</vt:lpstr>
      <vt:lpstr>PowerPoint Presentation</vt:lpstr>
      <vt:lpstr>Independent Review</vt:lpstr>
      <vt:lpstr>Project Methodology</vt:lpstr>
      <vt:lpstr>PowerPoint Presentation</vt:lpstr>
      <vt:lpstr>S-K Feedback Sessions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Clifford.Cosgrove</dc:creator>
  <cp:lastModifiedBy>Clifford.Cosgrove</cp:lastModifiedBy>
  <cp:revision>99</cp:revision>
  <cp:lastPrinted>2019-03-15T12:59:21Z</cp:lastPrinted>
  <dcterms:modified xsi:type="dcterms:W3CDTF">2019-06-07T17:40:30Z</dcterms:modified>
</cp:coreProperties>
</file>