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2C7C6-75D3-443C-8DBE-AFC22783F7D9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FED0D-8016-44B0-869E-8CF60AAA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3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BF3F-1EF2-42DE-AA4D-F56B9056F03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777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</a:t>
            </a:r>
            <a:r>
              <a:rPr lang="en-US" baseline="0" dirty="0"/>
              <a:t> we will continue to ask attending public and other to provide input where appropriate.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BF3F-1EF2-42DE-AA4D-F56B9056F03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27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43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1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7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9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03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91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4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37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45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0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B8315759-9723-42A9-8ADF-910991B702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8A7492FF-C204-47E4-BCCE-625DC7166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03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1018" y="932903"/>
            <a:ext cx="5829300" cy="827735"/>
          </a:xfrm>
        </p:spPr>
        <p:txBody>
          <a:bodyPr>
            <a:normAutofit fontScale="90000"/>
          </a:bodyPr>
          <a:lstStyle/>
          <a:p>
            <a:r>
              <a:rPr lang="en-US" dirty="0"/>
              <a:t>SSC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4156" y="1760637"/>
            <a:ext cx="5143500" cy="1241822"/>
          </a:xfrm>
        </p:spPr>
        <p:txBody>
          <a:bodyPr/>
          <a:lstStyle/>
          <a:p>
            <a:r>
              <a:rPr lang="en-US" dirty="0"/>
              <a:t>SSC meeting October </a:t>
            </a:r>
            <a:r>
              <a:rPr lang="en-US" dirty="0" smtClean="0"/>
              <a:t>18 - 20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363" y="2740099"/>
            <a:ext cx="3271087" cy="218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7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8" y="1131096"/>
            <a:ext cx="5915025" cy="994172"/>
          </a:xfrm>
        </p:spPr>
        <p:txBody>
          <a:bodyPr/>
          <a:lstStyle/>
          <a:p>
            <a:pPr algn="ctr"/>
            <a:r>
              <a:rPr lang="en-US" b="1" dirty="0" smtClean="0"/>
              <a:t>SSC Workgroup Process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97548" y="2125268"/>
            <a:ext cx="52319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Consult SEP chair </a:t>
            </a:r>
            <a:r>
              <a:rPr lang="en-US" sz="1950" dirty="0">
                <a:solidFill>
                  <a:prstClr val="black"/>
                </a:solidFill>
              </a:rPr>
              <a:t>and </a:t>
            </a:r>
            <a:r>
              <a:rPr lang="en-US" sz="1950" dirty="0">
                <a:solidFill>
                  <a:prstClr val="black"/>
                </a:solidFill>
              </a:rPr>
              <a:t>include </a:t>
            </a:r>
            <a:r>
              <a:rPr lang="en-US" sz="1950" dirty="0">
                <a:solidFill>
                  <a:prstClr val="black"/>
                </a:solidFill>
              </a:rPr>
              <a:t>SEP. </a:t>
            </a:r>
            <a:endParaRPr lang="en-US" sz="1950" dirty="0">
              <a:solidFill>
                <a:prstClr val="black"/>
              </a:solidFill>
            </a:endParaRP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Open workgroups to outside experts. </a:t>
            </a: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Appropriate </a:t>
            </a:r>
            <a:r>
              <a:rPr lang="en-US" sz="1950" dirty="0">
                <a:solidFill>
                  <a:prstClr val="black"/>
                </a:solidFill>
              </a:rPr>
              <a:t>time for thorough review. </a:t>
            </a: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Concerns with </a:t>
            </a:r>
            <a:r>
              <a:rPr lang="en-US" sz="1950" dirty="0">
                <a:solidFill>
                  <a:prstClr val="black"/>
                </a:solidFill>
              </a:rPr>
              <a:t>SSC </a:t>
            </a:r>
            <a:r>
              <a:rPr lang="en-US" sz="1950" dirty="0">
                <a:solidFill>
                  <a:prstClr val="black"/>
                </a:solidFill>
              </a:rPr>
              <a:t>workload. </a:t>
            </a: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Public comment taken at SSC meetings, </a:t>
            </a:r>
            <a:endParaRPr lang="en-US" sz="1950" dirty="0">
              <a:solidFill>
                <a:prstClr val="black"/>
              </a:solidFill>
            </a:endParaRPr>
          </a:p>
          <a:p>
            <a:pPr lvl="1" defTabSz="342900"/>
            <a:r>
              <a:rPr lang="en-US" sz="1950" dirty="0">
                <a:solidFill>
                  <a:prstClr val="black"/>
                </a:solidFill>
              </a:rPr>
              <a:t>	</a:t>
            </a:r>
            <a:r>
              <a:rPr lang="en-US" sz="1950" dirty="0">
                <a:solidFill>
                  <a:prstClr val="black"/>
                </a:solidFill>
              </a:rPr>
              <a:t>	not </a:t>
            </a:r>
            <a:r>
              <a:rPr lang="en-US" sz="1950" dirty="0">
                <a:solidFill>
                  <a:prstClr val="black"/>
                </a:solidFill>
              </a:rPr>
              <a:t>during the workgroup meetings. </a:t>
            </a:r>
          </a:p>
          <a:p>
            <a:pPr defTabSz="342900"/>
            <a:endParaRPr lang="en-US" sz="1950" dirty="0">
              <a:solidFill>
                <a:prstClr val="black"/>
              </a:solidFill>
            </a:endParaRPr>
          </a:p>
          <a:p>
            <a:pPr algn="ctr" defTabSz="342900"/>
            <a:r>
              <a:rPr lang="en-US" sz="1950" b="1" i="1" dirty="0">
                <a:solidFill>
                  <a:prstClr val="black"/>
                </a:solidFill>
              </a:rPr>
              <a:t>SSC recommendation:</a:t>
            </a:r>
          </a:p>
          <a:p>
            <a:pPr algn="ctr" defTabSz="342900"/>
            <a:r>
              <a:rPr lang="en-US" sz="1950" dirty="0">
                <a:solidFill>
                  <a:prstClr val="black"/>
                </a:solidFill>
              </a:rPr>
              <a:t>Council approve process in December and </a:t>
            </a:r>
            <a:endParaRPr lang="en-US" sz="1950" dirty="0">
              <a:solidFill>
                <a:prstClr val="black"/>
              </a:solidFill>
            </a:endParaRPr>
          </a:p>
          <a:p>
            <a:pPr algn="ctr" defTabSz="342900"/>
            <a:r>
              <a:rPr lang="en-US" sz="1950" dirty="0">
                <a:solidFill>
                  <a:prstClr val="black"/>
                </a:solidFill>
              </a:rPr>
              <a:t>implement as </a:t>
            </a:r>
            <a:r>
              <a:rPr lang="en-US" sz="1950" dirty="0">
                <a:solidFill>
                  <a:prstClr val="black"/>
                </a:solidFill>
              </a:rPr>
              <a:t>soon as appropriate. </a:t>
            </a:r>
          </a:p>
          <a:p>
            <a:pPr defTabSz="342900"/>
            <a:endParaRPr lang="en-US" sz="1950" dirty="0">
              <a:solidFill>
                <a:prstClr val="black"/>
              </a:solidFill>
            </a:endParaRPr>
          </a:p>
          <a:p>
            <a:pPr defTabSz="342900"/>
            <a:endParaRPr lang="en-US" sz="19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8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Public </a:t>
            </a:r>
            <a:r>
              <a:rPr lang="en-US" b="1" dirty="0" smtClean="0"/>
              <a:t>comment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52392" y="2125267"/>
            <a:ext cx="6355080" cy="2793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History </a:t>
            </a:r>
            <a:r>
              <a:rPr lang="en-US" sz="1950" dirty="0">
                <a:solidFill>
                  <a:prstClr val="black"/>
                </a:solidFill>
              </a:rPr>
              <a:t>of inviting attending public to provide </a:t>
            </a:r>
            <a:r>
              <a:rPr lang="en-US" sz="1950" dirty="0">
                <a:solidFill>
                  <a:prstClr val="black"/>
                </a:solidFill>
              </a:rPr>
              <a:t>input</a:t>
            </a:r>
            <a:r>
              <a:rPr lang="en-US" sz="1950" dirty="0">
                <a:solidFill>
                  <a:prstClr val="black"/>
                </a:solidFill>
              </a:rPr>
              <a:t>. </a:t>
            </a: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Format followed during October meeting was </a:t>
            </a:r>
            <a:r>
              <a:rPr lang="en-US" sz="1950" dirty="0">
                <a:solidFill>
                  <a:prstClr val="black"/>
                </a:solidFill>
              </a:rPr>
              <a:t>beneficial. </a:t>
            </a:r>
            <a:endParaRPr lang="en-US" sz="1950" dirty="0">
              <a:solidFill>
                <a:prstClr val="black"/>
              </a:solidFill>
            </a:endParaRP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prstClr val="black"/>
                </a:solidFill>
              </a:rPr>
              <a:t>SSC supports taking public comment on each agenda </a:t>
            </a:r>
            <a:r>
              <a:rPr lang="en-US" sz="1950" dirty="0">
                <a:solidFill>
                  <a:prstClr val="black"/>
                </a:solidFill>
              </a:rPr>
              <a:t>topic. </a:t>
            </a:r>
            <a:endParaRPr lang="en-US" sz="1950" dirty="0">
              <a:solidFill>
                <a:prstClr val="black"/>
              </a:solidFill>
            </a:endParaRPr>
          </a:p>
          <a:p>
            <a:pPr defTabSz="342900"/>
            <a:endParaRPr lang="en-US" sz="1950" dirty="0">
              <a:solidFill>
                <a:prstClr val="black"/>
              </a:solidFill>
            </a:endParaRPr>
          </a:p>
          <a:p>
            <a:pPr defTabSz="342900"/>
            <a:endParaRPr lang="en-US" sz="1950" dirty="0">
              <a:solidFill>
                <a:prstClr val="black"/>
              </a:solidFill>
            </a:endParaRPr>
          </a:p>
          <a:p>
            <a:pPr algn="ctr" defTabSz="342900"/>
            <a:r>
              <a:rPr lang="en-US" sz="1950" b="1" i="1" dirty="0">
                <a:solidFill>
                  <a:prstClr val="black"/>
                </a:solidFill>
              </a:rPr>
              <a:t>SSC </a:t>
            </a:r>
            <a:r>
              <a:rPr lang="en-US" sz="1950" b="1" i="1" dirty="0">
                <a:solidFill>
                  <a:prstClr val="black"/>
                </a:solidFill>
              </a:rPr>
              <a:t>recommendation:</a:t>
            </a:r>
            <a:endParaRPr lang="en-US" sz="1950" b="1" i="1" dirty="0">
              <a:solidFill>
                <a:prstClr val="black"/>
              </a:solidFill>
            </a:endParaRPr>
          </a:p>
          <a:p>
            <a:pPr algn="ctr" defTabSz="342900"/>
            <a:r>
              <a:rPr lang="en-US" sz="1950" dirty="0">
                <a:solidFill>
                  <a:prstClr val="black"/>
                </a:solidFill>
              </a:rPr>
              <a:t>Comment be taken after initial topic </a:t>
            </a:r>
            <a:r>
              <a:rPr lang="en-US" sz="1950" dirty="0">
                <a:solidFill>
                  <a:prstClr val="black"/>
                </a:solidFill>
              </a:rPr>
              <a:t>introduction and presentation, </a:t>
            </a:r>
            <a:r>
              <a:rPr lang="en-US" sz="1950" dirty="0">
                <a:solidFill>
                  <a:prstClr val="black"/>
                </a:solidFill>
              </a:rPr>
              <a:t>but before developing consensus recommendations</a:t>
            </a:r>
            <a:r>
              <a:rPr lang="en-US" sz="1950" dirty="0">
                <a:solidFill>
                  <a:prstClr val="black"/>
                </a:solidFill>
              </a:rPr>
              <a:t>.</a:t>
            </a:r>
            <a:endParaRPr lang="en-US" sz="19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3722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</Words>
  <Application>Microsoft Office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SSC Report</vt:lpstr>
      <vt:lpstr>SSC Workgroup Process</vt:lpstr>
      <vt:lpstr>Public comment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SSC Report</dc:title>
  <dc:creator>Marcel Reichert</dc:creator>
  <cp:lastModifiedBy>Marcel Reichert</cp:lastModifiedBy>
  <cp:revision>1</cp:revision>
  <dcterms:created xsi:type="dcterms:W3CDTF">2016-12-05T14:31:39Z</dcterms:created>
  <dcterms:modified xsi:type="dcterms:W3CDTF">2016-12-05T14:33:29Z</dcterms:modified>
</cp:coreProperties>
</file>