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304" r:id="rId2"/>
    <p:sldId id="334" r:id="rId3"/>
    <p:sldId id="33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9" autoAdjust="0"/>
    <p:restoredTop sz="67782" autoAdjust="0"/>
  </p:normalViewPr>
  <p:slideViewPr>
    <p:cSldViewPr>
      <p:cViewPr varScale="1">
        <p:scale>
          <a:sx n="75" d="100"/>
          <a:sy n="75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3E418-FBE8-4DE2-A78B-A94997008002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81B71-A54A-4531-9F60-B48B5F631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BEC7D-8F3E-4C38-AD55-7699507DA5A1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36DBD-3F67-4760-A4FA-3062BF3A0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1000"/>
            <a:ext cx="9144000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cap="small" dirty="0" smtClean="0">
                <a:solidFill>
                  <a:schemeClr val="bg1"/>
                </a:solidFill>
                <a:latin typeface="Candara" pitchFamily="34" charset="0"/>
                <a:cs typeface="Leelawadee" pitchFamily="34" charset="-34"/>
              </a:rPr>
              <a:t>SAFMC Meeting – June 2013</a:t>
            </a:r>
            <a:r>
              <a:rPr lang="en-US" sz="3200" cap="smal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</a:p>
          <a:p>
            <a:pPr algn="ctr"/>
            <a:endParaRPr lang="en-US" sz="8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19400" y="5181600"/>
            <a:ext cx="2590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447800" y="4038600"/>
            <a:ext cx="6553200" cy="2590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3200" b="1" dirty="0" smtClean="0">
                <a:latin typeface="Candara" pitchFamily="34" charset="0"/>
                <a:cs typeface="Leelawadee" pitchFamily="34" charset="-34"/>
              </a:rPr>
              <a:t>SSC Report</a:t>
            </a:r>
          </a:p>
          <a:p>
            <a:pPr algn="ctr"/>
            <a:r>
              <a:rPr lang="en-US" sz="2400" dirty="0" smtClean="0">
                <a:latin typeface="Candara" pitchFamily="34" charset="0"/>
                <a:cs typeface="Leelawadee" pitchFamily="34" charset="-34"/>
              </a:rPr>
              <a:t>April 9 ‐ 11, 2013 Meeting</a:t>
            </a:r>
          </a:p>
          <a:p>
            <a:pPr algn="ctr"/>
            <a:r>
              <a:rPr lang="en-US" sz="2400" dirty="0" smtClean="0">
                <a:latin typeface="Candara" pitchFamily="34" charset="0"/>
                <a:cs typeface="Leelawadee" pitchFamily="34" charset="-34"/>
              </a:rPr>
              <a:t>Crowne Plaza</a:t>
            </a:r>
          </a:p>
          <a:p>
            <a:pPr algn="ctr"/>
            <a:r>
              <a:rPr lang="en-US" sz="2400" dirty="0" smtClean="0">
                <a:latin typeface="Candara" pitchFamily="34" charset="0"/>
                <a:cs typeface="Leelawadee" pitchFamily="34" charset="-34"/>
              </a:rPr>
              <a:t>North Charleston, SC</a:t>
            </a:r>
          </a:p>
        </p:txBody>
      </p:sp>
      <p:pic>
        <p:nvPicPr>
          <p:cNvPr id="8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905000"/>
            <a:ext cx="1704484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3810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cap="small" dirty="0" smtClean="0">
                <a:latin typeface="Candara" pitchFamily="34" charset="0"/>
              </a:rPr>
              <a:t>April 2013 SSC Meeting</a:t>
            </a:r>
            <a:endParaRPr lang="en-US" sz="2800" cap="small" dirty="0" smtClean="0">
              <a:latin typeface="Candara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447800"/>
            <a:ext cx="78486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spcAft>
                <a:spcPts val="1800"/>
              </a:spcAft>
              <a:buSzPct val="150000"/>
              <a:buFont typeface="Arial" pitchFamily="34" charset="0"/>
              <a:buChar char="•"/>
              <a:defRPr/>
            </a:pPr>
            <a:endParaRPr kumimoji="0" lang="en-US" sz="20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pic>
        <p:nvPicPr>
          <p:cNvPr id="6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9124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1752600" y="10668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066800" y="1447800"/>
            <a:ext cx="73152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457200">
              <a:spcAft>
                <a:spcPts val="180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Candara" pitchFamily="34" charset="0"/>
              </a:rPr>
              <a:t> SEDAR Activities </a:t>
            </a:r>
            <a:r>
              <a:rPr lang="en-US" sz="2400" dirty="0" smtClean="0">
                <a:solidFill>
                  <a:srgbClr val="FF0000"/>
                </a:solidFill>
                <a:latin typeface="Stencil"/>
              </a:rPr>
              <a:t>√</a:t>
            </a:r>
            <a:endParaRPr lang="en-US" sz="2400" dirty="0" smtClean="0">
              <a:solidFill>
                <a:srgbClr val="FF0000"/>
              </a:solidFill>
              <a:latin typeface="Candara" pitchFamily="34" charset="0"/>
            </a:endParaRPr>
          </a:p>
          <a:p>
            <a:pPr indent="-457200">
              <a:spcAft>
                <a:spcPts val="180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Candara" pitchFamily="34" charset="0"/>
              </a:rPr>
              <a:t>ABC Control Rule (revision of tiers 4 and 5) </a:t>
            </a:r>
            <a:r>
              <a:rPr lang="en-US" sz="2400" dirty="0" smtClean="0">
                <a:solidFill>
                  <a:srgbClr val="FF0000"/>
                </a:solidFill>
                <a:latin typeface="Stencil"/>
              </a:rPr>
              <a:t>√</a:t>
            </a:r>
            <a:endParaRPr lang="en-US" sz="2400" dirty="0" smtClean="0">
              <a:latin typeface="Candara" pitchFamily="34" charset="0"/>
            </a:endParaRPr>
          </a:p>
          <a:p>
            <a:pPr indent="-457200">
              <a:spcAft>
                <a:spcPts val="60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Candara" pitchFamily="34" charset="0"/>
              </a:rPr>
              <a:t>Assessment Reviews:</a:t>
            </a:r>
          </a:p>
          <a:p>
            <a:pPr lvl="2" indent="-457200">
              <a:spcAft>
                <a:spcPts val="60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Candara" pitchFamily="34" charset="0"/>
              </a:rPr>
              <a:t>Black sea bass update </a:t>
            </a:r>
            <a:r>
              <a:rPr lang="en-US" sz="2400" dirty="0" smtClean="0">
                <a:solidFill>
                  <a:srgbClr val="FF0000"/>
                </a:solidFill>
                <a:latin typeface="Stencil"/>
              </a:rPr>
              <a:t>√</a:t>
            </a:r>
            <a:endParaRPr lang="en-US" sz="2400" dirty="0" smtClean="0">
              <a:latin typeface="Candara" pitchFamily="34" charset="0"/>
            </a:endParaRPr>
          </a:p>
          <a:p>
            <a:pPr lvl="2" indent="-457200">
              <a:spcAft>
                <a:spcPts val="180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Candara" pitchFamily="34" charset="0"/>
              </a:rPr>
              <a:t>SEDAR 28 (Spanish mackerel and Cobia)</a:t>
            </a:r>
          </a:p>
          <a:p>
            <a:pPr lvl="1" indent="-457200">
              <a:spcAft>
                <a:spcPts val="180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Candara" pitchFamily="34" charset="0"/>
              </a:rPr>
              <a:t>SAFMC  Annual Research Priorities </a:t>
            </a:r>
            <a:r>
              <a:rPr lang="en-US" sz="2400" dirty="0" smtClean="0">
                <a:solidFill>
                  <a:srgbClr val="FF0000"/>
                </a:solidFill>
                <a:latin typeface="Stencil"/>
              </a:rPr>
              <a:t>√</a:t>
            </a:r>
            <a:endParaRPr lang="en-US" sz="2400" dirty="0" smtClean="0">
              <a:latin typeface="Candara" pitchFamily="34" charset="0"/>
            </a:endParaRPr>
          </a:p>
          <a:p>
            <a:pPr lvl="1" indent="-457200">
              <a:spcAft>
                <a:spcPts val="180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Candara" pitchFamily="34" charset="0"/>
              </a:rPr>
              <a:t>Review Regulatory Amendments and Actions </a:t>
            </a:r>
            <a:r>
              <a:rPr lang="en-US" sz="2400" dirty="0" smtClean="0">
                <a:solidFill>
                  <a:srgbClr val="FF0000"/>
                </a:solidFill>
                <a:latin typeface="Stencil"/>
              </a:rPr>
              <a:t>√ </a:t>
            </a:r>
          </a:p>
          <a:p>
            <a:pPr lvl="1" indent="-457200">
              <a:spcAft>
                <a:spcPts val="180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Candara" pitchFamily="34" charset="0"/>
              </a:rPr>
              <a:t>Assessment Peer Review Process</a:t>
            </a:r>
          </a:p>
          <a:p>
            <a:pPr indent="-457200">
              <a:spcAft>
                <a:spcPts val="1200"/>
              </a:spcAft>
            </a:pPr>
            <a:endParaRPr lang="en-US" sz="2400" dirty="0" smtClean="0">
              <a:latin typeface="Candara" pitchFamily="34" charset="0"/>
            </a:endParaRPr>
          </a:p>
          <a:p>
            <a:pPr marL="342900" lvl="0" indent="-342900">
              <a:spcBef>
                <a:spcPct val="20000"/>
              </a:spcBef>
              <a:spcAft>
                <a:spcPts val="1800"/>
              </a:spcAft>
              <a:defRPr/>
            </a:pP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00200" y="3810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cap="small" dirty="0" smtClean="0">
                <a:latin typeface="Candara" pitchFamily="34" charset="0"/>
              </a:rPr>
              <a:t>Assessment Peer Review Process</a:t>
            </a:r>
            <a:endParaRPr lang="en-US" sz="2800" cap="small" dirty="0" smtClean="0">
              <a:latin typeface="Candara" pitchFamily="34" charset="0"/>
            </a:endParaRPr>
          </a:p>
        </p:txBody>
      </p:sp>
      <p:pic>
        <p:nvPicPr>
          <p:cNvPr id="4" name="Picture 15" descr="Test colo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9124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1752600" y="10668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47800"/>
            <a:ext cx="8229600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2400" dirty="0" smtClean="0">
                <a:latin typeface="Candara" pitchFamily="34" charset="0"/>
              </a:rPr>
              <a:t>  The </a:t>
            </a:r>
            <a:r>
              <a:rPr lang="en-US" sz="2400" dirty="0" smtClean="0">
                <a:latin typeface="Candara" pitchFamily="34" charset="0"/>
              </a:rPr>
              <a:t>SSC proposes that the Council adopt a policy that </a:t>
            </a:r>
            <a:r>
              <a:rPr lang="en-US" sz="2400" dirty="0" smtClean="0">
                <a:latin typeface="Candara" pitchFamily="34" charset="0"/>
              </a:rPr>
              <a:t>specifies </a:t>
            </a:r>
            <a:r>
              <a:rPr lang="en-US" sz="2400" dirty="0" smtClean="0">
                <a:latin typeface="Candara" pitchFamily="34" charset="0"/>
              </a:rPr>
              <a:t>a process for the SSC to provide scientific </a:t>
            </a:r>
            <a:r>
              <a:rPr lang="en-US" sz="2400" dirty="0" smtClean="0">
                <a:latin typeface="Candara" pitchFamily="34" charset="0"/>
              </a:rPr>
              <a:t>peer review.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latin typeface="Candara" pitchFamily="34" charset="0"/>
              </a:rPr>
              <a:t>  Proposed guidelines include:</a:t>
            </a:r>
            <a:endParaRPr lang="en-US" sz="2400" dirty="0" smtClean="0">
              <a:latin typeface="Candara" pitchFamily="34" charset="0"/>
            </a:endParaRPr>
          </a:p>
          <a:p>
            <a:pPr marL="914400" lvl="1" indent="-457200">
              <a:spcBef>
                <a:spcPct val="2000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Candara" pitchFamily="34" charset="0"/>
              </a:rPr>
              <a:t>Proposal submission guidelines</a:t>
            </a:r>
          </a:p>
          <a:p>
            <a:pPr marL="914400" lvl="1" indent="-457200">
              <a:spcBef>
                <a:spcPct val="2000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Candara" pitchFamily="34" charset="0"/>
              </a:rPr>
              <a:t>Proposal review by the SSC</a:t>
            </a:r>
          </a:p>
          <a:p>
            <a:pPr marL="914400" lvl="1" indent="-457200">
              <a:spcBef>
                <a:spcPct val="2000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Candara" pitchFamily="34" charset="0"/>
              </a:rPr>
              <a:t> Submission of completed analysis</a:t>
            </a:r>
          </a:p>
          <a:p>
            <a:pPr marL="914400" lvl="1" indent="-457200">
              <a:spcBef>
                <a:spcPct val="20000"/>
              </a:spcBef>
              <a:spcAft>
                <a:spcPts val="24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Candara" pitchFamily="34" charset="0"/>
              </a:rPr>
              <a:t>The peer review process for completed work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4129</TotalTime>
  <Words>123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Florida Fish and Wildlife Conservation Commission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Data and Uncertainty in Fisheries Management</dc:title>
  <dc:creator>Luiz Barbieri</dc:creator>
  <cp:lastModifiedBy>Luiz Barbieri</cp:lastModifiedBy>
  <cp:revision>468</cp:revision>
  <dcterms:created xsi:type="dcterms:W3CDTF">2011-02-19T21:05:03Z</dcterms:created>
  <dcterms:modified xsi:type="dcterms:W3CDTF">2013-06-11T12:32:51Z</dcterms:modified>
</cp:coreProperties>
</file>