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</p:sldMasterIdLst>
  <p:notesMasterIdLst>
    <p:notesMasterId r:id="rId24"/>
  </p:notesMasterIdLst>
  <p:handoutMasterIdLst>
    <p:handoutMasterId r:id="rId25"/>
  </p:handoutMasterIdLst>
  <p:sldIdLst>
    <p:sldId id="256" r:id="rId4"/>
    <p:sldId id="372" r:id="rId5"/>
    <p:sldId id="388" r:id="rId6"/>
    <p:sldId id="392" r:id="rId7"/>
    <p:sldId id="374" r:id="rId8"/>
    <p:sldId id="381" r:id="rId9"/>
    <p:sldId id="375" r:id="rId10"/>
    <p:sldId id="382" r:id="rId11"/>
    <p:sldId id="376" r:id="rId12"/>
    <p:sldId id="377" r:id="rId13"/>
    <p:sldId id="378" r:id="rId14"/>
    <p:sldId id="379" r:id="rId15"/>
    <p:sldId id="383" r:id="rId16"/>
    <p:sldId id="385" r:id="rId17"/>
    <p:sldId id="384" r:id="rId18"/>
    <p:sldId id="386" r:id="rId19"/>
    <p:sldId id="387" r:id="rId20"/>
    <p:sldId id="390" r:id="rId21"/>
    <p:sldId id="391" r:id="rId22"/>
    <p:sldId id="38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g.waugh" initials="g" lastIdx="9" clrIdx="0"/>
  <p:cmAuthor id="1" name="Myra Brouwer" initials="" lastIdx="0" clrIdx="1"/>
  <p:cmAuthor id="2" name="Anna Martin" initials="AM" lastIdx="1" clrIdx="2"/>
  <p:cmAuthor id="3" name="John Carmichael" initials="JC" lastIdx="6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CE6"/>
    <a:srgbClr val="00F26D"/>
    <a:srgbClr val="005D82"/>
    <a:srgbClr val="000000"/>
    <a:srgbClr val="005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89646" autoAdjust="0"/>
  </p:normalViewPr>
  <p:slideViewPr>
    <p:cSldViewPr>
      <p:cViewPr varScale="1">
        <p:scale>
          <a:sx n="97" d="100"/>
          <a:sy n="97" d="100"/>
        </p:scale>
        <p:origin x="-1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ip.SAFMC\Documents\Amendment%2043\tables%20for%20amendmen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ip.SAFMC\Documents\Amendment%2043\tables%20for%20amendmen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ip.SAFMC\Documents\Amendment%2043\tables%20for%20amendm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ip.SAFMC\Documents\Amendment%2043\tables%20for%20amendmen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ip.SAFMC\Documents\Amendment%2043\tables%20for%20amend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9578108292"/>
          <c:y val="0.04321875447808"/>
          <c:w val="0.591545883153495"/>
          <c:h val="0.724248235024218"/>
        </c:manualLayout>
      </c:layout>
      <c:lineChart>
        <c:grouping val="standard"/>
        <c:varyColors val="0"/>
        <c:ser>
          <c:idx val="0"/>
          <c:order val="0"/>
          <c:tx>
            <c:v>Number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wt'!$X$42:$X$66</c:f>
              <c:numCache>
                <c:formatCode>General</c:formatCode>
                <c:ptCount val="25"/>
                <c:pt idx="0">
                  <c:v>33000.0</c:v>
                </c:pt>
                <c:pt idx="1">
                  <c:v>48550.00000000001</c:v>
                </c:pt>
                <c:pt idx="2">
                  <c:v>5706</c:v>
                </c:pt>
                <c:pt idx="3">
                  <c:v>18680.0</c:v>
                </c:pt>
                <c:pt idx="4">
                  <c:v>26570.0</c:v>
                </c:pt>
                <c:pt idx="5">
                  <c:v>22320.0</c:v>
                </c:pt>
                <c:pt idx="6">
                  <c:v>14879.99999999999</c:v>
                </c:pt>
                <c:pt idx="7">
                  <c:v>39910.0</c:v>
                </c:pt>
                <c:pt idx="8">
                  <c:v>1776</c:v>
                </c:pt>
                <c:pt idx="9">
                  <c:v>46470.0</c:v>
                </c:pt>
                <c:pt idx="10">
                  <c:v>53790.0</c:v>
                </c:pt>
                <c:pt idx="11">
                  <c:v>43610.0</c:v>
                </c:pt>
                <c:pt idx="12">
                  <c:v>481</c:v>
                </c:pt>
                <c:pt idx="13">
                  <c:v>31700.0</c:v>
                </c:pt>
                <c:pt idx="14">
                  <c:v>39700.0</c:v>
                </c:pt>
                <c:pt idx="15">
                  <c:v>38310.0</c:v>
                </c:pt>
                <c:pt idx="16">
                  <c:v>32630.0</c:v>
                </c:pt>
                <c:pt idx="17">
                  <c:v>24540.0</c:v>
                </c:pt>
                <c:pt idx="18">
                  <c:v>100820.0</c:v>
                </c:pt>
                <c:pt idx="19">
                  <c:v>76790.0</c:v>
                </c:pt>
                <c:pt idx="20">
                  <c:v>540.0</c:v>
                </c:pt>
                <c:pt idx="21">
                  <c:v>1420.0</c:v>
                </c:pt>
                <c:pt idx="22">
                  <c:v>17780.0</c:v>
                </c:pt>
                <c:pt idx="23">
                  <c:v>9090.0</c:v>
                </c:pt>
                <c:pt idx="24">
                  <c:v>34080.0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D1-4E75-9BB9-60E574729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1226648"/>
        <c:axId val="-2041221176"/>
      </c:lineChart>
      <c:catAx>
        <c:axId val="-2041226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1221176"/>
        <c:crosses val="autoZero"/>
        <c:auto val="1"/>
        <c:lblAlgn val="ctr"/>
        <c:lblOffset val="100"/>
        <c:noMultiLvlLbl val="0"/>
      </c:catAx>
      <c:valAx>
        <c:axId val="-20412211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0412266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Weight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wt'!$AC$42:$AC$66</c:f>
              <c:numCache>
                <c:formatCode>General</c:formatCode>
                <c:ptCount val="25"/>
                <c:pt idx="0">
                  <c:v>226340.0</c:v>
                </c:pt>
                <c:pt idx="1">
                  <c:v>143490.0</c:v>
                </c:pt>
                <c:pt idx="2">
                  <c:v>104310.0</c:v>
                </c:pt>
                <c:pt idx="3">
                  <c:v>220050.0</c:v>
                </c:pt>
                <c:pt idx="4">
                  <c:v>195620.0</c:v>
                </c:pt>
                <c:pt idx="5">
                  <c:v>177500.0</c:v>
                </c:pt>
                <c:pt idx="6">
                  <c:v>138630.0</c:v>
                </c:pt>
                <c:pt idx="7">
                  <c:v>110450.0</c:v>
                </c:pt>
                <c:pt idx="8">
                  <c:v>89600.0</c:v>
                </c:pt>
                <c:pt idx="9">
                  <c:v>93620.0</c:v>
                </c:pt>
                <c:pt idx="10">
                  <c:v>104160.0</c:v>
                </c:pt>
                <c:pt idx="11">
                  <c:v>196590.0</c:v>
                </c:pt>
                <c:pt idx="12">
                  <c:v>188260.0</c:v>
                </c:pt>
                <c:pt idx="13">
                  <c:v>138390.0</c:v>
                </c:pt>
                <c:pt idx="14">
                  <c:v>171790.0</c:v>
                </c:pt>
                <c:pt idx="15">
                  <c:v>129550.0</c:v>
                </c:pt>
                <c:pt idx="16">
                  <c:v>86170.0</c:v>
                </c:pt>
                <c:pt idx="17">
                  <c:v>114620.0</c:v>
                </c:pt>
                <c:pt idx="18">
                  <c:v>251770.0</c:v>
                </c:pt>
                <c:pt idx="19">
                  <c:v>364500.0</c:v>
                </c:pt>
                <c:pt idx="20">
                  <c:v>6450.0</c:v>
                </c:pt>
                <c:pt idx="21">
                  <c:v>570.0</c:v>
                </c:pt>
                <c:pt idx="22">
                  <c:v>8140.000000000001</c:v>
                </c:pt>
                <c:pt idx="23">
                  <c:v>31590.0</c:v>
                </c:pt>
                <c:pt idx="24">
                  <c:v>65470.0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70B-4289-9FD5-53B278F908E7}"/>
            </c:ext>
          </c:extLst>
        </c:ser>
        <c:ser>
          <c:idx val="1"/>
          <c:order val="1"/>
          <c:tx>
            <c:v>Alt 2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wt'!$AD$42:$AD$66</c:f>
              <c:numCache>
                <c:formatCode>#,##0</c:formatCode>
                <c:ptCount val="25"/>
                <c:pt idx="0">
                  <c:v>69360.0</c:v>
                </c:pt>
                <c:pt idx="1">
                  <c:v>69360.0</c:v>
                </c:pt>
                <c:pt idx="2">
                  <c:v>69360.0</c:v>
                </c:pt>
                <c:pt idx="3">
                  <c:v>69360.0</c:v>
                </c:pt>
                <c:pt idx="4">
                  <c:v>69360.0</c:v>
                </c:pt>
                <c:pt idx="5">
                  <c:v>69360.0</c:v>
                </c:pt>
                <c:pt idx="6">
                  <c:v>69360.0</c:v>
                </c:pt>
                <c:pt idx="7">
                  <c:v>69360.0</c:v>
                </c:pt>
                <c:pt idx="8">
                  <c:v>69360.0</c:v>
                </c:pt>
                <c:pt idx="9">
                  <c:v>69360.0</c:v>
                </c:pt>
                <c:pt idx="10">
                  <c:v>69360.0</c:v>
                </c:pt>
                <c:pt idx="11">
                  <c:v>69360.0</c:v>
                </c:pt>
                <c:pt idx="12">
                  <c:v>69360.0</c:v>
                </c:pt>
                <c:pt idx="13">
                  <c:v>69360.0</c:v>
                </c:pt>
                <c:pt idx="14">
                  <c:v>69360.0</c:v>
                </c:pt>
                <c:pt idx="15">
                  <c:v>69360.0</c:v>
                </c:pt>
                <c:pt idx="16">
                  <c:v>69360.0</c:v>
                </c:pt>
                <c:pt idx="17">
                  <c:v>69360.0</c:v>
                </c:pt>
                <c:pt idx="18">
                  <c:v>69360.0</c:v>
                </c:pt>
                <c:pt idx="19">
                  <c:v>69360.0</c:v>
                </c:pt>
                <c:pt idx="20">
                  <c:v>69360.0</c:v>
                </c:pt>
                <c:pt idx="21">
                  <c:v>69360.0</c:v>
                </c:pt>
                <c:pt idx="22">
                  <c:v>69360.0</c:v>
                </c:pt>
                <c:pt idx="23">
                  <c:v>69360.0</c:v>
                </c:pt>
                <c:pt idx="24">
                  <c:v>69360.0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70B-4289-9FD5-53B278F908E7}"/>
            </c:ext>
          </c:extLst>
        </c:ser>
        <c:ser>
          <c:idx val="2"/>
          <c:order val="2"/>
          <c:tx>
            <c:v>Alt 3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wt'!$AE$42:$AE$66</c:f>
              <c:numCache>
                <c:formatCode>#,##0</c:formatCode>
                <c:ptCount val="25"/>
                <c:pt idx="0">
                  <c:v>130396.0</c:v>
                </c:pt>
                <c:pt idx="1">
                  <c:v>130396.0</c:v>
                </c:pt>
                <c:pt idx="2">
                  <c:v>130396.0</c:v>
                </c:pt>
                <c:pt idx="3">
                  <c:v>130396.0</c:v>
                </c:pt>
                <c:pt idx="4">
                  <c:v>130396.0</c:v>
                </c:pt>
                <c:pt idx="5">
                  <c:v>130396.0</c:v>
                </c:pt>
                <c:pt idx="6">
                  <c:v>130396.0</c:v>
                </c:pt>
                <c:pt idx="7">
                  <c:v>130396.0</c:v>
                </c:pt>
                <c:pt idx="8">
                  <c:v>130396.0</c:v>
                </c:pt>
                <c:pt idx="9">
                  <c:v>130396.0</c:v>
                </c:pt>
                <c:pt idx="10">
                  <c:v>130396.0</c:v>
                </c:pt>
                <c:pt idx="11">
                  <c:v>130396.0</c:v>
                </c:pt>
                <c:pt idx="12">
                  <c:v>130396.0</c:v>
                </c:pt>
                <c:pt idx="13">
                  <c:v>130396.0</c:v>
                </c:pt>
                <c:pt idx="14">
                  <c:v>130396.0</c:v>
                </c:pt>
                <c:pt idx="15">
                  <c:v>130396.0</c:v>
                </c:pt>
                <c:pt idx="16">
                  <c:v>130396.0</c:v>
                </c:pt>
                <c:pt idx="17">
                  <c:v>130396.0</c:v>
                </c:pt>
                <c:pt idx="18">
                  <c:v>130396.0</c:v>
                </c:pt>
                <c:pt idx="19">
                  <c:v>130396.0</c:v>
                </c:pt>
                <c:pt idx="20">
                  <c:v>130396.0</c:v>
                </c:pt>
                <c:pt idx="21">
                  <c:v>130396.0</c:v>
                </c:pt>
                <c:pt idx="22">
                  <c:v>130396.0</c:v>
                </c:pt>
                <c:pt idx="23">
                  <c:v>130396.0</c:v>
                </c:pt>
                <c:pt idx="24">
                  <c:v>130396.0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70B-4289-9FD5-53B278F90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2041256"/>
        <c:axId val="-2051997512"/>
      </c:lineChart>
      <c:catAx>
        <c:axId val="-2052041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1997512"/>
        <c:crosses val="autoZero"/>
        <c:auto val="1"/>
        <c:lblAlgn val="ctr"/>
        <c:lblOffset val="100"/>
        <c:noMultiLvlLbl val="0"/>
      </c:catAx>
      <c:valAx>
        <c:axId val="-2051997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Weight</a:t>
                </a:r>
                <a:r>
                  <a:rPr lang="en-US" baseline="0"/>
                  <a:t> </a:t>
                </a:r>
                <a:r>
                  <a:rPr lang="en-US"/>
                  <a:t>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052041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Weight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wt'!$AC$42:$AC$66</c:f>
              <c:numCache>
                <c:formatCode>General</c:formatCode>
                <c:ptCount val="25"/>
                <c:pt idx="0">
                  <c:v>226340.0</c:v>
                </c:pt>
                <c:pt idx="1">
                  <c:v>143490.0</c:v>
                </c:pt>
                <c:pt idx="2">
                  <c:v>104310.0</c:v>
                </c:pt>
                <c:pt idx="3">
                  <c:v>220050.0</c:v>
                </c:pt>
                <c:pt idx="4">
                  <c:v>195620.0</c:v>
                </c:pt>
                <c:pt idx="5">
                  <c:v>177500.0</c:v>
                </c:pt>
                <c:pt idx="6">
                  <c:v>138630.0</c:v>
                </c:pt>
                <c:pt idx="7">
                  <c:v>110450.0</c:v>
                </c:pt>
                <c:pt idx="8">
                  <c:v>89600.0</c:v>
                </c:pt>
                <c:pt idx="9">
                  <c:v>93620.0</c:v>
                </c:pt>
                <c:pt idx="10">
                  <c:v>104160.0</c:v>
                </c:pt>
                <c:pt idx="11">
                  <c:v>196590.0</c:v>
                </c:pt>
                <c:pt idx="12">
                  <c:v>188260.0</c:v>
                </c:pt>
                <c:pt idx="13">
                  <c:v>138390.0</c:v>
                </c:pt>
                <c:pt idx="14">
                  <c:v>171790.0</c:v>
                </c:pt>
                <c:pt idx="15">
                  <c:v>129550.0</c:v>
                </c:pt>
                <c:pt idx="16">
                  <c:v>86170.0</c:v>
                </c:pt>
                <c:pt idx="17">
                  <c:v>114620.0</c:v>
                </c:pt>
                <c:pt idx="18">
                  <c:v>251770.0</c:v>
                </c:pt>
                <c:pt idx="19">
                  <c:v>364500.0</c:v>
                </c:pt>
                <c:pt idx="20">
                  <c:v>6450.0</c:v>
                </c:pt>
                <c:pt idx="21">
                  <c:v>570.0</c:v>
                </c:pt>
                <c:pt idx="22">
                  <c:v>8140.000000000001</c:v>
                </c:pt>
                <c:pt idx="23">
                  <c:v>31590.0</c:v>
                </c:pt>
                <c:pt idx="24">
                  <c:v>65470.0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52-45D9-974F-D40336112D43}"/>
            </c:ext>
          </c:extLst>
        </c:ser>
        <c:ser>
          <c:idx val="1"/>
          <c:order val="1"/>
          <c:tx>
            <c:v>Alt 2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wt'!$AD$42:$AD$66</c:f>
              <c:numCache>
                <c:formatCode>#,##0</c:formatCode>
                <c:ptCount val="25"/>
                <c:pt idx="0">
                  <c:v>69360.0</c:v>
                </c:pt>
                <c:pt idx="1">
                  <c:v>69360.0</c:v>
                </c:pt>
                <c:pt idx="2">
                  <c:v>69360.0</c:v>
                </c:pt>
                <c:pt idx="3">
                  <c:v>69360.0</c:v>
                </c:pt>
                <c:pt idx="4">
                  <c:v>69360.0</c:v>
                </c:pt>
                <c:pt idx="5">
                  <c:v>69360.0</c:v>
                </c:pt>
                <c:pt idx="6">
                  <c:v>69360.0</c:v>
                </c:pt>
                <c:pt idx="7">
                  <c:v>69360.0</c:v>
                </c:pt>
                <c:pt idx="8">
                  <c:v>69360.0</c:v>
                </c:pt>
                <c:pt idx="9">
                  <c:v>69360.0</c:v>
                </c:pt>
                <c:pt idx="10">
                  <c:v>69360.0</c:v>
                </c:pt>
                <c:pt idx="11">
                  <c:v>69360.0</c:v>
                </c:pt>
                <c:pt idx="12">
                  <c:v>69360.0</c:v>
                </c:pt>
                <c:pt idx="13">
                  <c:v>69360.0</c:v>
                </c:pt>
                <c:pt idx="14">
                  <c:v>69360.0</c:v>
                </c:pt>
                <c:pt idx="15">
                  <c:v>69360.0</c:v>
                </c:pt>
                <c:pt idx="16">
                  <c:v>69360.0</c:v>
                </c:pt>
                <c:pt idx="17">
                  <c:v>69360.0</c:v>
                </c:pt>
                <c:pt idx="18">
                  <c:v>69360.0</c:v>
                </c:pt>
                <c:pt idx="19">
                  <c:v>69360.0</c:v>
                </c:pt>
                <c:pt idx="20">
                  <c:v>69360.0</c:v>
                </c:pt>
                <c:pt idx="21">
                  <c:v>69360.0</c:v>
                </c:pt>
                <c:pt idx="22">
                  <c:v>69360.0</c:v>
                </c:pt>
                <c:pt idx="23">
                  <c:v>69360.0</c:v>
                </c:pt>
                <c:pt idx="24">
                  <c:v>69360.0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552-45D9-974F-D40336112D43}"/>
            </c:ext>
          </c:extLst>
        </c:ser>
        <c:ser>
          <c:idx val="2"/>
          <c:order val="2"/>
          <c:tx>
            <c:v>Alt 3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wt'!$AE$42:$AE$66</c:f>
              <c:numCache>
                <c:formatCode>#,##0</c:formatCode>
                <c:ptCount val="25"/>
                <c:pt idx="0">
                  <c:v>130396.0</c:v>
                </c:pt>
                <c:pt idx="1">
                  <c:v>130396.0</c:v>
                </c:pt>
                <c:pt idx="2">
                  <c:v>130396.0</c:v>
                </c:pt>
                <c:pt idx="3">
                  <c:v>130396.0</c:v>
                </c:pt>
                <c:pt idx="4">
                  <c:v>130396.0</c:v>
                </c:pt>
                <c:pt idx="5">
                  <c:v>130396.0</c:v>
                </c:pt>
                <c:pt idx="6">
                  <c:v>130396.0</c:v>
                </c:pt>
                <c:pt idx="7">
                  <c:v>130396.0</c:v>
                </c:pt>
                <c:pt idx="8">
                  <c:v>130396.0</c:v>
                </c:pt>
                <c:pt idx="9">
                  <c:v>130396.0</c:v>
                </c:pt>
                <c:pt idx="10">
                  <c:v>130396.0</c:v>
                </c:pt>
                <c:pt idx="11">
                  <c:v>130396.0</c:v>
                </c:pt>
                <c:pt idx="12">
                  <c:v>130396.0</c:v>
                </c:pt>
                <c:pt idx="13">
                  <c:v>130396.0</c:v>
                </c:pt>
                <c:pt idx="14">
                  <c:v>130396.0</c:v>
                </c:pt>
                <c:pt idx="15">
                  <c:v>130396.0</c:v>
                </c:pt>
                <c:pt idx="16">
                  <c:v>130396.0</c:v>
                </c:pt>
                <c:pt idx="17">
                  <c:v>130396.0</c:v>
                </c:pt>
                <c:pt idx="18">
                  <c:v>130396.0</c:v>
                </c:pt>
                <c:pt idx="19">
                  <c:v>130396.0</c:v>
                </c:pt>
                <c:pt idx="20">
                  <c:v>130396.0</c:v>
                </c:pt>
                <c:pt idx="21">
                  <c:v>130396.0</c:v>
                </c:pt>
                <c:pt idx="22">
                  <c:v>130396.0</c:v>
                </c:pt>
                <c:pt idx="23">
                  <c:v>130396.0</c:v>
                </c:pt>
                <c:pt idx="24">
                  <c:v>130396.0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552-45D9-974F-D40336112D43}"/>
            </c:ext>
          </c:extLst>
        </c:ser>
        <c:ser>
          <c:idx val="3"/>
          <c:order val="3"/>
          <c:tx>
            <c:strRef>
              <c:f>'Catch avg wt'!$AF$41</c:f>
              <c:strCache>
                <c:ptCount val="1"/>
                <c:pt idx="0">
                  <c:v>Alt 4</c:v>
                </c:pt>
              </c:strCache>
            </c:strRef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wt'!$AF$42:$AF$66</c:f>
              <c:numCache>
                <c:formatCode>#,##0</c:formatCode>
                <c:ptCount val="25"/>
                <c:pt idx="0">
                  <c:v>124815.0</c:v>
                </c:pt>
                <c:pt idx="1">
                  <c:v>124815.0</c:v>
                </c:pt>
                <c:pt idx="2">
                  <c:v>124815.0</c:v>
                </c:pt>
                <c:pt idx="3">
                  <c:v>124815.0</c:v>
                </c:pt>
                <c:pt idx="4">
                  <c:v>124815.0</c:v>
                </c:pt>
                <c:pt idx="5">
                  <c:v>124815.0</c:v>
                </c:pt>
                <c:pt idx="6">
                  <c:v>124815.0</c:v>
                </c:pt>
                <c:pt idx="7">
                  <c:v>124815.0</c:v>
                </c:pt>
                <c:pt idx="8">
                  <c:v>124815.0</c:v>
                </c:pt>
                <c:pt idx="9">
                  <c:v>124815.0</c:v>
                </c:pt>
                <c:pt idx="10">
                  <c:v>124815.0</c:v>
                </c:pt>
                <c:pt idx="11">
                  <c:v>124815.0</c:v>
                </c:pt>
                <c:pt idx="12">
                  <c:v>124815.0</c:v>
                </c:pt>
                <c:pt idx="13">
                  <c:v>124815.0</c:v>
                </c:pt>
                <c:pt idx="14">
                  <c:v>124815.0</c:v>
                </c:pt>
                <c:pt idx="15">
                  <c:v>124815.0</c:v>
                </c:pt>
                <c:pt idx="16">
                  <c:v>124815.0</c:v>
                </c:pt>
                <c:pt idx="17">
                  <c:v>124815.0</c:v>
                </c:pt>
                <c:pt idx="18">
                  <c:v>124815.0</c:v>
                </c:pt>
                <c:pt idx="19">
                  <c:v>124815.0</c:v>
                </c:pt>
                <c:pt idx="20">
                  <c:v>124815.0</c:v>
                </c:pt>
                <c:pt idx="21">
                  <c:v>124815.0</c:v>
                </c:pt>
                <c:pt idx="22">
                  <c:v>124815.0</c:v>
                </c:pt>
                <c:pt idx="23">
                  <c:v>124815.0</c:v>
                </c:pt>
                <c:pt idx="24">
                  <c:v>124815.0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552-45D9-974F-D40336112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1064296"/>
        <c:axId val="-2041058824"/>
      </c:lineChart>
      <c:catAx>
        <c:axId val="-2041064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1058824"/>
        <c:crosses val="autoZero"/>
        <c:auto val="1"/>
        <c:lblAlgn val="ctr"/>
        <c:lblOffset val="100"/>
        <c:noMultiLvlLbl val="0"/>
      </c:catAx>
      <c:valAx>
        <c:axId val="-20410588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Weight</a:t>
                </a:r>
                <a:r>
                  <a:rPr lang="en-US" baseline="0"/>
                  <a:t> </a:t>
                </a:r>
                <a:r>
                  <a:rPr lang="en-US"/>
                  <a:t>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041064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Weight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wt'!$AC$42:$AC$66</c:f>
              <c:numCache>
                <c:formatCode>General</c:formatCode>
                <c:ptCount val="25"/>
                <c:pt idx="0">
                  <c:v>226340.0</c:v>
                </c:pt>
                <c:pt idx="1">
                  <c:v>143490.0</c:v>
                </c:pt>
                <c:pt idx="2">
                  <c:v>104310.0</c:v>
                </c:pt>
                <c:pt idx="3">
                  <c:v>220050.0</c:v>
                </c:pt>
                <c:pt idx="4">
                  <c:v>195620.0</c:v>
                </c:pt>
                <c:pt idx="5">
                  <c:v>177500.0</c:v>
                </c:pt>
                <c:pt idx="6">
                  <c:v>138630.0</c:v>
                </c:pt>
                <c:pt idx="7">
                  <c:v>110450.0</c:v>
                </c:pt>
                <c:pt idx="8">
                  <c:v>89600.0</c:v>
                </c:pt>
                <c:pt idx="9">
                  <c:v>93620.0</c:v>
                </c:pt>
                <c:pt idx="10">
                  <c:v>104160.0</c:v>
                </c:pt>
                <c:pt idx="11">
                  <c:v>196590.0</c:v>
                </c:pt>
                <c:pt idx="12">
                  <c:v>188260.0</c:v>
                </c:pt>
                <c:pt idx="13">
                  <c:v>138390.0</c:v>
                </c:pt>
                <c:pt idx="14">
                  <c:v>171790.0</c:v>
                </c:pt>
                <c:pt idx="15">
                  <c:v>129550.0</c:v>
                </c:pt>
                <c:pt idx="16">
                  <c:v>86170.0</c:v>
                </c:pt>
                <c:pt idx="17">
                  <c:v>114620.0</c:v>
                </c:pt>
                <c:pt idx="18">
                  <c:v>251770.0</c:v>
                </c:pt>
                <c:pt idx="19">
                  <c:v>364500.0</c:v>
                </c:pt>
                <c:pt idx="20">
                  <c:v>6450.0</c:v>
                </c:pt>
                <c:pt idx="21">
                  <c:v>570.0</c:v>
                </c:pt>
                <c:pt idx="22">
                  <c:v>8140.000000000001</c:v>
                </c:pt>
                <c:pt idx="23">
                  <c:v>31590.0</c:v>
                </c:pt>
                <c:pt idx="24">
                  <c:v>65470.0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5A0-4D08-9AB4-E50F28512D32}"/>
            </c:ext>
          </c:extLst>
        </c:ser>
        <c:ser>
          <c:idx val="1"/>
          <c:order val="1"/>
          <c:tx>
            <c:v>Alt 2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wt'!$AD$42:$AD$66</c:f>
              <c:numCache>
                <c:formatCode>#,##0</c:formatCode>
                <c:ptCount val="25"/>
                <c:pt idx="0">
                  <c:v>69360.0</c:v>
                </c:pt>
                <c:pt idx="1">
                  <c:v>69360.0</c:v>
                </c:pt>
                <c:pt idx="2">
                  <c:v>69360.0</c:v>
                </c:pt>
                <c:pt idx="3">
                  <c:v>69360.0</c:v>
                </c:pt>
                <c:pt idx="4">
                  <c:v>69360.0</c:v>
                </c:pt>
                <c:pt idx="5">
                  <c:v>69360.0</c:v>
                </c:pt>
                <c:pt idx="6">
                  <c:v>69360.0</c:v>
                </c:pt>
                <c:pt idx="7">
                  <c:v>69360.0</c:v>
                </c:pt>
                <c:pt idx="8">
                  <c:v>69360.0</c:v>
                </c:pt>
                <c:pt idx="9">
                  <c:v>69360.0</c:v>
                </c:pt>
                <c:pt idx="10">
                  <c:v>69360.0</c:v>
                </c:pt>
                <c:pt idx="11">
                  <c:v>69360.0</c:v>
                </c:pt>
                <c:pt idx="12">
                  <c:v>69360.0</c:v>
                </c:pt>
                <c:pt idx="13">
                  <c:v>69360.0</c:v>
                </c:pt>
                <c:pt idx="14">
                  <c:v>69360.0</c:v>
                </c:pt>
                <c:pt idx="15">
                  <c:v>69360.0</c:v>
                </c:pt>
                <c:pt idx="16">
                  <c:v>69360.0</c:v>
                </c:pt>
                <c:pt idx="17">
                  <c:v>69360.0</c:v>
                </c:pt>
                <c:pt idx="18">
                  <c:v>69360.0</c:v>
                </c:pt>
                <c:pt idx="19">
                  <c:v>69360.0</c:v>
                </c:pt>
                <c:pt idx="20">
                  <c:v>69360.0</c:v>
                </c:pt>
                <c:pt idx="21">
                  <c:v>69360.0</c:v>
                </c:pt>
                <c:pt idx="22">
                  <c:v>69360.0</c:v>
                </c:pt>
                <c:pt idx="23">
                  <c:v>69360.0</c:v>
                </c:pt>
                <c:pt idx="24">
                  <c:v>69360.0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5A0-4D08-9AB4-E50F28512D32}"/>
            </c:ext>
          </c:extLst>
        </c:ser>
        <c:ser>
          <c:idx val="2"/>
          <c:order val="2"/>
          <c:tx>
            <c:v>Alt 3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wt'!$AE$42:$AE$66</c:f>
              <c:numCache>
                <c:formatCode>#,##0</c:formatCode>
                <c:ptCount val="25"/>
                <c:pt idx="0">
                  <c:v>130396.0</c:v>
                </c:pt>
                <c:pt idx="1">
                  <c:v>130396.0</c:v>
                </c:pt>
                <c:pt idx="2">
                  <c:v>130396.0</c:v>
                </c:pt>
                <c:pt idx="3">
                  <c:v>130396.0</c:v>
                </c:pt>
                <c:pt idx="4">
                  <c:v>130396.0</c:v>
                </c:pt>
                <c:pt idx="5">
                  <c:v>130396.0</c:v>
                </c:pt>
                <c:pt idx="6">
                  <c:v>130396.0</c:v>
                </c:pt>
                <c:pt idx="7">
                  <c:v>130396.0</c:v>
                </c:pt>
                <c:pt idx="8">
                  <c:v>130396.0</c:v>
                </c:pt>
                <c:pt idx="9">
                  <c:v>130396.0</c:v>
                </c:pt>
                <c:pt idx="10">
                  <c:v>130396.0</c:v>
                </c:pt>
                <c:pt idx="11">
                  <c:v>130396.0</c:v>
                </c:pt>
                <c:pt idx="12">
                  <c:v>130396.0</c:v>
                </c:pt>
                <c:pt idx="13">
                  <c:v>130396.0</c:v>
                </c:pt>
                <c:pt idx="14">
                  <c:v>130396.0</c:v>
                </c:pt>
                <c:pt idx="15">
                  <c:v>130396.0</c:v>
                </c:pt>
                <c:pt idx="16">
                  <c:v>130396.0</c:v>
                </c:pt>
                <c:pt idx="17">
                  <c:v>130396.0</c:v>
                </c:pt>
                <c:pt idx="18">
                  <c:v>130396.0</c:v>
                </c:pt>
                <c:pt idx="19">
                  <c:v>130396.0</c:v>
                </c:pt>
                <c:pt idx="20">
                  <c:v>130396.0</c:v>
                </c:pt>
                <c:pt idx="21">
                  <c:v>130396.0</c:v>
                </c:pt>
                <c:pt idx="22">
                  <c:v>130396.0</c:v>
                </c:pt>
                <c:pt idx="23">
                  <c:v>130396.0</c:v>
                </c:pt>
                <c:pt idx="24">
                  <c:v>130396.0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5A0-4D08-9AB4-E50F28512D32}"/>
            </c:ext>
          </c:extLst>
        </c:ser>
        <c:ser>
          <c:idx val="3"/>
          <c:order val="3"/>
          <c:tx>
            <c:strRef>
              <c:f>'Catch avg wt'!$AF$41</c:f>
              <c:strCache>
                <c:ptCount val="1"/>
                <c:pt idx="0">
                  <c:v>Alt 4</c:v>
                </c:pt>
              </c:strCache>
            </c:strRef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wt'!$AF$42:$AF$66</c:f>
              <c:numCache>
                <c:formatCode>#,##0</c:formatCode>
                <c:ptCount val="25"/>
                <c:pt idx="0">
                  <c:v>124815.0</c:v>
                </c:pt>
                <c:pt idx="1">
                  <c:v>124815.0</c:v>
                </c:pt>
                <c:pt idx="2">
                  <c:v>124815.0</c:v>
                </c:pt>
                <c:pt idx="3">
                  <c:v>124815.0</c:v>
                </c:pt>
                <c:pt idx="4">
                  <c:v>124815.0</c:v>
                </c:pt>
                <c:pt idx="5">
                  <c:v>124815.0</c:v>
                </c:pt>
                <c:pt idx="6">
                  <c:v>124815.0</c:v>
                </c:pt>
                <c:pt idx="7">
                  <c:v>124815.0</c:v>
                </c:pt>
                <c:pt idx="8">
                  <c:v>124815.0</c:v>
                </c:pt>
                <c:pt idx="9">
                  <c:v>124815.0</c:v>
                </c:pt>
                <c:pt idx="10">
                  <c:v>124815.0</c:v>
                </c:pt>
                <c:pt idx="11">
                  <c:v>124815.0</c:v>
                </c:pt>
                <c:pt idx="12">
                  <c:v>124815.0</c:v>
                </c:pt>
                <c:pt idx="13">
                  <c:v>124815.0</c:v>
                </c:pt>
                <c:pt idx="14">
                  <c:v>124815.0</c:v>
                </c:pt>
                <c:pt idx="15">
                  <c:v>124815.0</c:v>
                </c:pt>
                <c:pt idx="16">
                  <c:v>124815.0</c:v>
                </c:pt>
                <c:pt idx="17">
                  <c:v>124815.0</c:v>
                </c:pt>
                <c:pt idx="18">
                  <c:v>124815.0</c:v>
                </c:pt>
                <c:pt idx="19">
                  <c:v>124815.0</c:v>
                </c:pt>
                <c:pt idx="20">
                  <c:v>124815.0</c:v>
                </c:pt>
                <c:pt idx="21">
                  <c:v>124815.0</c:v>
                </c:pt>
                <c:pt idx="22">
                  <c:v>124815.0</c:v>
                </c:pt>
                <c:pt idx="23">
                  <c:v>124815.0</c:v>
                </c:pt>
                <c:pt idx="24">
                  <c:v>124815.0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5A0-4D08-9AB4-E50F28512D32}"/>
            </c:ext>
          </c:extLst>
        </c:ser>
        <c:ser>
          <c:idx val="4"/>
          <c:order val="4"/>
          <c:tx>
            <c:v>At 5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wt'!$AG$42:$AG$66</c:f>
              <c:numCache>
                <c:formatCode>#,##0</c:formatCode>
                <c:ptCount val="25"/>
                <c:pt idx="0">
                  <c:v>234652.0</c:v>
                </c:pt>
                <c:pt idx="1">
                  <c:v>234652.0</c:v>
                </c:pt>
                <c:pt idx="2">
                  <c:v>234652.0</c:v>
                </c:pt>
                <c:pt idx="3">
                  <c:v>234652.0</c:v>
                </c:pt>
                <c:pt idx="4">
                  <c:v>234652.0</c:v>
                </c:pt>
                <c:pt idx="5">
                  <c:v>234652.0</c:v>
                </c:pt>
                <c:pt idx="6">
                  <c:v>234652.0</c:v>
                </c:pt>
                <c:pt idx="7">
                  <c:v>234652.0</c:v>
                </c:pt>
                <c:pt idx="8">
                  <c:v>234652.0</c:v>
                </c:pt>
                <c:pt idx="9">
                  <c:v>234652.0</c:v>
                </c:pt>
                <c:pt idx="10">
                  <c:v>234652.0</c:v>
                </c:pt>
                <c:pt idx="11">
                  <c:v>234652.0</c:v>
                </c:pt>
                <c:pt idx="12">
                  <c:v>234652.0</c:v>
                </c:pt>
                <c:pt idx="13">
                  <c:v>234652.0</c:v>
                </c:pt>
                <c:pt idx="14">
                  <c:v>234652.0</c:v>
                </c:pt>
                <c:pt idx="15">
                  <c:v>234652.0</c:v>
                </c:pt>
                <c:pt idx="16">
                  <c:v>234652.0</c:v>
                </c:pt>
                <c:pt idx="17">
                  <c:v>234652.0</c:v>
                </c:pt>
                <c:pt idx="18">
                  <c:v>234652.0</c:v>
                </c:pt>
                <c:pt idx="19">
                  <c:v>234652.0</c:v>
                </c:pt>
                <c:pt idx="20">
                  <c:v>234652.0</c:v>
                </c:pt>
                <c:pt idx="21">
                  <c:v>234652.0</c:v>
                </c:pt>
                <c:pt idx="22">
                  <c:v>234652.0</c:v>
                </c:pt>
                <c:pt idx="23">
                  <c:v>234652.0</c:v>
                </c:pt>
                <c:pt idx="24">
                  <c:v>234652.0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5A0-4D08-9AB4-E50F28512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1005176"/>
        <c:axId val="-2040999512"/>
      </c:lineChart>
      <c:catAx>
        <c:axId val="-2041005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0999512"/>
        <c:crosses val="autoZero"/>
        <c:auto val="1"/>
        <c:lblAlgn val="ctr"/>
        <c:lblOffset val="100"/>
        <c:noMultiLvlLbl val="0"/>
      </c:catAx>
      <c:valAx>
        <c:axId val="-2040999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Weight</a:t>
                </a:r>
                <a:r>
                  <a:rPr lang="en-US" baseline="0"/>
                  <a:t> </a:t>
                </a:r>
                <a:r>
                  <a:rPr lang="en-US"/>
                  <a:t>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041005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82541071255"/>
          <c:y val="0.0403254449260805"/>
          <c:w val="0.596433848546709"/>
          <c:h val="0.73064973936293"/>
        </c:manualLayout>
      </c:layout>
      <c:lineChart>
        <c:grouping val="standard"/>
        <c:varyColors val="0"/>
        <c:ser>
          <c:idx val="0"/>
          <c:order val="0"/>
          <c:tx>
            <c:v>Number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wt'!$X$42:$X$66</c:f>
              <c:numCache>
                <c:formatCode>General</c:formatCode>
                <c:ptCount val="25"/>
                <c:pt idx="0">
                  <c:v>33000.0</c:v>
                </c:pt>
                <c:pt idx="1">
                  <c:v>48550.00000000001</c:v>
                </c:pt>
                <c:pt idx="2">
                  <c:v>5706</c:v>
                </c:pt>
                <c:pt idx="3">
                  <c:v>18680.0</c:v>
                </c:pt>
                <c:pt idx="4">
                  <c:v>26570.0</c:v>
                </c:pt>
                <c:pt idx="5">
                  <c:v>22320.0</c:v>
                </c:pt>
                <c:pt idx="6">
                  <c:v>14879.99999999999</c:v>
                </c:pt>
                <c:pt idx="7">
                  <c:v>39910.0</c:v>
                </c:pt>
                <c:pt idx="8">
                  <c:v>1776</c:v>
                </c:pt>
                <c:pt idx="9">
                  <c:v>46470.0</c:v>
                </c:pt>
                <c:pt idx="10">
                  <c:v>53790.0</c:v>
                </c:pt>
                <c:pt idx="11">
                  <c:v>43610.0</c:v>
                </c:pt>
                <c:pt idx="12">
                  <c:v>481</c:v>
                </c:pt>
                <c:pt idx="13">
                  <c:v>31700.0</c:v>
                </c:pt>
                <c:pt idx="14">
                  <c:v>39700.0</c:v>
                </c:pt>
                <c:pt idx="15">
                  <c:v>38310.0</c:v>
                </c:pt>
                <c:pt idx="16">
                  <c:v>32630.0</c:v>
                </c:pt>
                <c:pt idx="17">
                  <c:v>24540.0</c:v>
                </c:pt>
                <c:pt idx="18">
                  <c:v>100820.0</c:v>
                </c:pt>
                <c:pt idx="19">
                  <c:v>76790.0</c:v>
                </c:pt>
                <c:pt idx="20">
                  <c:v>540.0</c:v>
                </c:pt>
                <c:pt idx="21">
                  <c:v>1420.0</c:v>
                </c:pt>
                <c:pt idx="22">
                  <c:v>17780.0</c:v>
                </c:pt>
                <c:pt idx="23">
                  <c:v>9090.0</c:v>
                </c:pt>
                <c:pt idx="24">
                  <c:v>34080.0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36-49FB-A7D0-EA0E28FBC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1172808"/>
        <c:axId val="-2041167336"/>
      </c:lineChart>
      <c:catAx>
        <c:axId val="-2041172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1167336"/>
        <c:crosses val="autoZero"/>
        <c:auto val="1"/>
        <c:lblAlgn val="ctr"/>
        <c:lblOffset val="100"/>
        <c:noMultiLvlLbl val="0"/>
      </c:catAx>
      <c:valAx>
        <c:axId val="-20411673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041172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82541071255"/>
          <c:y val="0.0403254449260805"/>
          <c:w val="0.596433848546709"/>
          <c:h val="0.73064973936293"/>
        </c:manualLayout>
      </c:layout>
      <c:lineChart>
        <c:grouping val="standard"/>
        <c:varyColors val="0"/>
        <c:ser>
          <c:idx val="0"/>
          <c:order val="0"/>
          <c:tx>
            <c:v>Number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wt'!$X$42:$X$66</c:f>
              <c:numCache>
                <c:formatCode>General</c:formatCode>
                <c:ptCount val="25"/>
                <c:pt idx="0">
                  <c:v>33000.0</c:v>
                </c:pt>
                <c:pt idx="1">
                  <c:v>48550.00000000001</c:v>
                </c:pt>
                <c:pt idx="2">
                  <c:v>5706</c:v>
                </c:pt>
                <c:pt idx="3">
                  <c:v>18680.0</c:v>
                </c:pt>
                <c:pt idx="4">
                  <c:v>26570.0</c:v>
                </c:pt>
                <c:pt idx="5">
                  <c:v>22320.0</c:v>
                </c:pt>
                <c:pt idx="6">
                  <c:v>14879.99999999999</c:v>
                </c:pt>
                <c:pt idx="7">
                  <c:v>39910.0</c:v>
                </c:pt>
                <c:pt idx="8">
                  <c:v>1776</c:v>
                </c:pt>
                <c:pt idx="9">
                  <c:v>46470.0</c:v>
                </c:pt>
                <c:pt idx="10">
                  <c:v>53790.0</c:v>
                </c:pt>
                <c:pt idx="11">
                  <c:v>43610.0</c:v>
                </c:pt>
                <c:pt idx="12">
                  <c:v>481</c:v>
                </c:pt>
                <c:pt idx="13">
                  <c:v>31700.0</c:v>
                </c:pt>
                <c:pt idx="14">
                  <c:v>39700.0</c:v>
                </c:pt>
                <c:pt idx="15">
                  <c:v>38310.0</c:v>
                </c:pt>
                <c:pt idx="16">
                  <c:v>32630.0</c:v>
                </c:pt>
                <c:pt idx="17">
                  <c:v>24540.0</c:v>
                </c:pt>
                <c:pt idx="18">
                  <c:v>100820.0</c:v>
                </c:pt>
                <c:pt idx="19">
                  <c:v>76790.0</c:v>
                </c:pt>
                <c:pt idx="20">
                  <c:v>540.0</c:v>
                </c:pt>
                <c:pt idx="21">
                  <c:v>1420.0</c:v>
                </c:pt>
                <c:pt idx="22">
                  <c:v>17780.0</c:v>
                </c:pt>
                <c:pt idx="23">
                  <c:v>9090.0</c:v>
                </c:pt>
                <c:pt idx="24">
                  <c:v>34080.0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49-41A2-8C12-C0977E298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0642936"/>
        <c:axId val="-2050654344"/>
      </c:lineChart>
      <c:catAx>
        <c:axId val="-2050642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0654344"/>
        <c:crosses val="autoZero"/>
        <c:auto val="1"/>
        <c:lblAlgn val="ctr"/>
        <c:lblOffset val="100"/>
        <c:noMultiLvlLbl val="0"/>
      </c:catAx>
      <c:valAx>
        <c:axId val="-20506543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0506429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Number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wt'!$X$42:$X$66</c:f>
              <c:numCache>
                <c:formatCode>General</c:formatCode>
                <c:ptCount val="25"/>
                <c:pt idx="0">
                  <c:v>33000.0</c:v>
                </c:pt>
                <c:pt idx="1">
                  <c:v>48550.00000000001</c:v>
                </c:pt>
                <c:pt idx="2">
                  <c:v>5706</c:v>
                </c:pt>
                <c:pt idx="3">
                  <c:v>18680.0</c:v>
                </c:pt>
                <c:pt idx="4">
                  <c:v>26570.0</c:v>
                </c:pt>
                <c:pt idx="5">
                  <c:v>22320.0</c:v>
                </c:pt>
                <c:pt idx="6">
                  <c:v>14879.99999999999</c:v>
                </c:pt>
                <c:pt idx="7">
                  <c:v>39910.0</c:v>
                </c:pt>
                <c:pt idx="8">
                  <c:v>1776</c:v>
                </c:pt>
                <c:pt idx="9">
                  <c:v>46470.0</c:v>
                </c:pt>
                <c:pt idx="10">
                  <c:v>53790.0</c:v>
                </c:pt>
                <c:pt idx="11">
                  <c:v>43610.0</c:v>
                </c:pt>
                <c:pt idx="12">
                  <c:v>481</c:v>
                </c:pt>
                <c:pt idx="13">
                  <c:v>31700.0</c:v>
                </c:pt>
                <c:pt idx="14">
                  <c:v>39700.0</c:v>
                </c:pt>
                <c:pt idx="15">
                  <c:v>38310.0</c:v>
                </c:pt>
                <c:pt idx="16">
                  <c:v>32630.0</c:v>
                </c:pt>
                <c:pt idx="17">
                  <c:v>24540.0</c:v>
                </c:pt>
                <c:pt idx="18">
                  <c:v>100820.0</c:v>
                </c:pt>
                <c:pt idx="19">
                  <c:v>76790.0</c:v>
                </c:pt>
                <c:pt idx="20">
                  <c:v>540.0</c:v>
                </c:pt>
                <c:pt idx="21">
                  <c:v>1420.0</c:v>
                </c:pt>
                <c:pt idx="22">
                  <c:v>17780.0</c:v>
                </c:pt>
                <c:pt idx="23">
                  <c:v>9090.0</c:v>
                </c:pt>
                <c:pt idx="24">
                  <c:v>34080.0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F2D-4C3C-9352-578648936E25}"/>
            </c:ext>
          </c:extLst>
        </c:ser>
        <c:ser>
          <c:idx val="1"/>
          <c:order val="1"/>
          <c:tx>
            <c:v>Alt 2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wt'!$Y$42:$Y$66</c:f>
              <c:numCache>
                <c:formatCode>#,##0</c:formatCode>
                <c:ptCount val="25"/>
                <c:pt idx="0">
                  <c:v>16480.0</c:v>
                </c:pt>
                <c:pt idx="1">
                  <c:v>16480.0</c:v>
                </c:pt>
                <c:pt idx="2">
                  <c:v>16480.0</c:v>
                </c:pt>
                <c:pt idx="3">
                  <c:v>16480.0</c:v>
                </c:pt>
                <c:pt idx="4">
                  <c:v>16480.0</c:v>
                </c:pt>
                <c:pt idx="5">
                  <c:v>16480.0</c:v>
                </c:pt>
                <c:pt idx="6">
                  <c:v>16480.0</c:v>
                </c:pt>
                <c:pt idx="7">
                  <c:v>16480.0</c:v>
                </c:pt>
                <c:pt idx="8">
                  <c:v>16480.0</c:v>
                </c:pt>
                <c:pt idx="9">
                  <c:v>16480.0</c:v>
                </c:pt>
                <c:pt idx="10">
                  <c:v>16480.0</c:v>
                </c:pt>
                <c:pt idx="11">
                  <c:v>16480.0</c:v>
                </c:pt>
                <c:pt idx="12">
                  <c:v>16480.0</c:v>
                </c:pt>
                <c:pt idx="13">
                  <c:v>16480.0</c:v>
                </c:pt>
                <c:pt idx="14">
                  <c:v>16480.0</c:v>
                </c:pt>
                <c:pt idx="15">
                  <c:v>16480.0</c:v>
                </c:pt>
                <c:pt idx="16">
                  <c:v>16480.0</c:v>
                </c:pt>
                <c:pt idx="17">
                  <c:v>16480.0</c:v>
                </c:pt>
                <c:pt idx="18">
                  <c:v>16480.0</c:v>
                </c:pt>
                <c:pt idx="19">
                  <c:v>16480.0</c:v>
                </c:pt>
                <c:pt idx="20">
                  <c:v>16480.0</c:v>
                </c:pt>
                <c:pt idx="21">
                  <c:v>16480.0</c:v>
                </c:pt>
                <c:pt idx="22">
                  <c:v>16480.0</c:v>
                </c:pt>
                <c:pt idx="23">
                  <c:v>16480.0</c:v>
                </c:pt>
                <c:pt idx="24">
                  <c:v>16480.0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F2D-4C3C-9352-578648936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0709144"/>
        <c:axId val="-2043841368"/>
      </c:lineChart>
      <c:catAx>
        <c:axId val="-2050709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3841368"/>
        <c:crosses val="autoZero"/>
        <c:auto val="1"/>
        <c:lblAlgn val="ctr"/>
        <c:lblOffset val="100"/>
        <c:noMultiLvlLbl val="0"/>
      </c:catAx>
      <c:valAx>
        <c:axId val="-2043841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050709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Number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wt'!$X$42:$X$66</c:f>
              <c:numCache>
                <c:formatCode>General</c:formatCode>
                <c:ptCount val="25"/>
                <c:pt idx="0">
                  <c:v>33000.0</c:v>
                </c:pt>
                <c:pt idx="1">
                  <c:v>48550.00000000001</c:v>
                </c:pt>
                <c:pt idx="2">
                  <c:v>5706</c:v>
                </c:pt>
                <c:pt idx="3">
                  <c:v>18680.0</c:v>
                </c:pt>
                <c:pt idx="4">
                  <c:v>26570.0</c:v>
                </c:pt>
                <c:pt idx="5">
                  <c:v>22320.0</c:v>
                </c:pt>
                <c:pt idx="6">
                  <c:v>14879.99999999999</c:v>
                </c:pt>
                <c:pt idx="7">
                  <c:v>39910.0</c:v>
                </c:pt>
                <c:pt idx="8">
                  <c:v>1776</c:v>
                </c:pt>
                <c:pt idx="9">
                  <c:v>46470.0</c:v>
                </c:pt>
                <c:pt idx="10">
                  <c:v>53790.0</c:v>
                </c:pt>
                <c:pt idx="11">
                  <c:v>43610.0</c:v>
                </c:pt>
                <c:pt idx="12">
                  <c:v>481</c:v>
                </c:pt>
                <c:pt idx="13">
                  <c:v>31700.0</c:v>
                </c:pt>
                <c:pt idx="14">
                  <c:v>39700.0</c:v>
                </c:pt>
                <c:pt idx="15">
                  <c:v>38310.0</c:v>
                </c:pt>
                <c:pt idx="16">
                  <c:v>32630.0</c:v>
                </c:pt>
                <c:pt idx="17">
                  <c:v>24540.0</c:v>
                </c:pt>
                <c:pt idx="18">
                  <c:v>100820.0</c:v>
                </c:pt>
                <c:pt idx="19">
                  <c:v>76790.0</c:v>
                </c:pt>
                <c:pt idx="20">
                  <c:v>540.0</c:v>
                </c:pt>
                <c:pt idx="21">
                  <c:v>1420.0</c:v>
                </c:pt>
                <c:pt idx="22">
                  <c:v>17780.0</c:v>
                </c:pt>
                <c:pt idx="23">
                  <c:v>9090.0</c:v>
                </c:pt>
                <c:pt idx="24">
                  <c:v>34080.0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660-4D22-869B-0735E9E13895}"/>
            </c:ext>
          </c:extLst>
        </c:ser>
        <c:ser>
          <c:idx val="1"/>
          <c:order val="1"/>
          <c:tx>
            <c:v>Alt 2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wt'!$Y$42:$Y$66</c:f>
              <c:numCache>
                <c:formatCode>#,##0</c:formatCode>
                <c:ptCount val="25"/>
                <c:pt idx="0">
                  <c:v>16480.0</c:v>
                </c:pt>
                <c:pt idx="1">
                  <c:v>16480.0</c:v>
                </c:pt>
                <c:pt idx="2">
                  <c:v>16480.0</c:v>
                </c:pt>
                <c:pt idx="3">
                  <c:v>16480.0</c:v>
                </c:pt>
                <c:pt idx="4">
                  <c:v>16480.0</c:v>
                </c:pt>
                <c:pt idx="5">
                  <c:v>16480.0</c:v>
                </c:pt>
                <c:pt idx="6">
                  <c:v>16480.0</c:v>
                </c:pt>
                <c:pt idx="7">
                  <c:v>16480.0</c:v>
                </c:pt>
                <c:pt idx="8">
                  <c:v>16480.0</c:v>
                </c:pt>
                <c:pt idx="9">
                  <c:v>16480.0</c:v>
                </c:pt>
                <c:pt idx="10">
                  <c:v>16480.0</c:v>
                </c:pt>
                <c:pt idx="11">
                  <c:v>16480.0</c:v>
                </c:pt>
                <c:pt idx="12">
                  <c:v>16480.0</c:v>
                </c:pt>
                <c:pt idx="13">
                  <c:v>16480.0</c:v>
                </c:pt>
                <c:pt idx="14">
                  <c:v>16480.0</c:v>
                </c:pt>
                <c:pt idx="15">
                  <c:v>16480.0</c:v>
                </c:pt>
                <c:pt idx="16">
                  <c:v>16480.0</c:v>
                </c:pt>
                <c:pt idx="17">
                  <c:v>16480.0</c:v>
                </c:pt>
                <c:pt idx="18">
                  <c:v>16480.0</c:v>
                </c:pt>
                <c:pt idx="19">
                  <c:v>16480.0</c:v>
                </c:pt>
                <c:pt idx="20">
                  <c:v>16480.0</c:v>
                </c:pt>
                <c:pt idx="21">
                  <c:v>16480.0</c:v>
                </c:pt>
                <c:pt idx="22">
                  <c:v>16480.0</c:v>
                </c:pt>
                <c:pt idx="23">
                  <c:v>16480.0</c:v>
                </c:pt>
                <c:pt idx="24">
                  <c:v>16480.0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660-4D22-869B-0735E9E13895}"/>
            </c:ext>
          </c:extLst>
        </c:ser>
        <c:ser>
          <c:idx val="2"/>
          <c:order val="2"/>
          <c:tx>
            <c:v>Alt 3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wt'!$Z$42:$Z$66</c:f>
              <c:numCache>
                <c:formatCode>#,##0</c:formatCode>
                <c:ptCount val="25"/>
                <c:pt idx="0">
                  <c:v>30982.0</c:v>
                </c:pt>
                <c:pt idx="1">
                  <c:v>30982.0</c:v>
                </c:pt>
                <c:pt idx="2">
                  <c:v>30982.0</c:v>
                </c:pt>
                <c:pt idx="3">
                  <c:v>30982.0</c:v>
                </c:pt>
                <c:pt idx="4">
                  <c:v>30982.0</c:v>
                </c:pt>
                <c:pt idx="5">
                  <c:v>30982.0</c:v>
                </c:pt>
                <c:pt idx="6">
                  <c:v>30982.0</c:v>
                </c:pt>
                <c:pt idx="7">
                  <c:v>30982.0</c:v>
                </c:pt>
                <c:pt idx="8">
                  <c:v>30982.0</c:v>
                </c:pt>
                <c:pt idx="9">
                  <c:v>30982.0</c:v>
                </c:pt>
                <c:pt idx="10">
                  <c:v>30982.0</c:v>
                </c:pt>
                <c:pt idx="11">
                  <c:v>30982.0</c:v>
                </c:pt>
                <c:pt idx="12">
                  <c:v>30982.0</c:v>
                </c:pt>
                <c:pt idx="13">
                  <c:v>30982.0</c:v>
                </c:pt>
                <c:pt idx="14">
                  <c:v>30982.0</c:v>
                </c:pt>
                <c:pt idx="15">
                  <c:v>30982.0</c:v>
                </c:pt>
                <c:pt idx="16">
                  <c:v>30982.0</c:v>
                </c:pt>
                <c:pt idx="17">
                  <c:v>30982.0</c:v>
                </c:pt>
                <c:pt idx="18">
                  <c:v>30982.0</c:v>
                </c:pt>
                <c:pt idx="19">
                  <c:v>30982.0</c:v>
                </c:pt>
                <c:pt idx="20">
                  <c:v>30982.0</c:v>
                </c:pt>
                <c:pt idx="21">
                  <c:v>30982.0</c:v>
                </c:pt>
                <c:pt idx="22">
                  <c:v>30982.0</c:v>
                </c:pt>
                <c:pt idx="23">
                  <c:v>30982.0</c:v>
                </c:pt>
                <c:pt idx="24">
                  <c:v>30982.0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660-4D22-869B-0735E9E13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4114280"/>
        <c:axId val="-2044108840"/>
      </c:lineChart>
      <c:catAx>
        <c:axId val="-2044114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4108840"/>
        <c:crosses val="autoZero"/>
        <c:auto val="1"/>
        <c:lblAlgn val="ctr"/>
        <c:lblOffset val="100"/>
        <c:noMultiLvlLbl val="0"/>
      </c:catAx>
      <c:valAx>
        <c:axId val="-2044108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044114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Number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wt'!$X$42:$X$66</c:f>
              <c:numCache>
                <c:formatCode>General</c:formatCode>
                <c:ptCount val="25"/>
                <c:pt idx="0">
                  <c:v>33000.0</c:v>
                </c:pt>
                <c:pt idx="1">
                  <c:v>48550.00000000001</c:v>
                </c:pt>
                <c:pt idx="2">
                  <c:v>5706</c:v>
                </c:pt>
                <c:pt idx="3">
                  <c:v>18680.0</c:v>
                </c:pt>
                <c:pt idx="4">
                  <c:v>26570.0</c:v>
                </c:pt>
                <c:pt idx="5">
                  <c:v>22320.0</c:v>
                </c:pt>
                <c:pt idx="6">
                  <c:v>14879.99999999999</c:v>
                </c:pt>
                <c:pt idx="7">
                  <c:v>39910.0</c:v>
                </c:pt>
                <c:pt idx="8">
                  <c:v>1776</c:v>
                </c:pt>
                <c:pt idx="9">
                  <c:v>46470.0</c:v>
                </c:pt>
                <c:pt idx="10">
                  <c:v>53790.0</c:v>
                </c:pt>
                <c:pt idx="11">
                  <c:v>43610.0</c:v>
                </c:pt>
                <c:pt idx="12">
                  <c:v>481</c:v>
                </c:pt>
                <c:pt idx="13">
                  <c:v>31700.0</c:v>
                </c:pt>
                <c:pt idx="14">
                  <c:v>39700.0</c:v>
                </c:pt>
                <c:pt idx="15">
                  <c:v>38310.0</c:v>
                </c:pt>
                <c:pt idx="16">
                  <c:v>32630.0</c:v>
                </c:pt>
                <c:pt idx="17">
                  <c:v>24540.0</c:v>
                </c:pt>
                <c:pt idx="18">
                  <c:v>100820.0</c:v>
                </c:pt>
                <c:pt idx="19">
                  <c:v>76790.0</c:v>
                </c:pt>
                <c:pt idx="20">
                  <c:v>540.0</c:v>
                </c:pt>
                <c:pt idx="21">
                  <c:v>1420.0</c:v>
                </c:pt>
                <c:pt idx="22">
                  <c:v>17780.0</c:v>
                </c:pt>
                <c:pt idx="23">
                  <c:v>9090.0</c:v>
                </c:pt>
                <c:pt idx="24">
                  <c:v>34080.0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8AA-49D5-A1A5-51998C9F1C78}"/>
            </c:ext>
          </c:extLst>
        </c:ser>
        <c:ser>
          <c:idx val="1"/>
          <c:order val="1"/>
          <c:tx>
            <c:v>Alt 2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wt'!$Y$42:$Y$66</c:f>
              <c:numCache>
                <c:formatCode>#,##0</c:formatCode>
                <c:ptCount val="25"/>
                <c:pt idx="0">
                  <c:v>16480.0</c:v>
                </c:pt>
                <c:pt idx="1">
                  <c:v>16480.0</c:v>
                </c:pt>
                <c:pt idx="2">
                  <c:v>16480.0</c:v>
                </c:pt>
                <c:pt idx="3">
                  <c:v>16480.0</c:v>
                </c:pt>
                <c:pt idx="4">
                  <c:v>16480.0</c:v>
                </c:pt>
                <c:pt idx="5">
                  <c:v>16480.0</c:v>
                </c:pt>
                <c:pt idx="6">
                  <c:v>16480.0</c:v>
                </c:pt>
                <c:pt idx="7">
                  <c:v>16480.0</c:v>
                </c:pt>
                <c:pt idx="8">
                  <c:v>16480.0</c:v>
                </c:pt>
                <c:pt idx="9">
                  <c:v>16480.0</c:v>
                </c:pt>
                <c:pt idx="10">
                  <c:v>16480.0</c:v>
                </c:pt>
                <c:pt idx="11">
                  <c:v>16480.0</c:v>
                </c:pt>
                <c:pt idx="12">
                  <c:v>16480.0</c:v>
                </c:pt>
                <c:pt idx="13">
                  <c:v>16480.0</c:v>
                </c:pt>
                <c:pt idx="14">
                  <c:v>16480.0</c:v>
                </c:pt>
                <c:pt idx="15">
                  <c:v>16480.0</c:v>
                </c:pt>
                <c:pt idx="16">
                  <c:v>16480.0</c:v>
                </c:pt>
                <c:pt idx="17">
                  <c:v>16480.0</c:v>
                </c:pt>
                <c:pt idx="18">
                  <c:v>16480.0</c:v>
                </c:pt>
                <c:pt idx="19">
                  <c:v>16480.0</c:v>
                </c:pt>
                <c:pt idx="20">
                  <c:v>16480.0</c:v>
                </c:pt>
                <c:pt idx="21">
                  <c:v>16480.0</c:v>
                </c:pt>
                <c:pt idx="22">
                  <c:v>16480.0</c:v>
                </c:pt>
                <c:pt idx="23">
                  <c:v>16480.0</c:v>
                </c:pt>
                <c:pt idx="24">
                  <c:v>16480.0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8AA-49D5-A1A5-51998C9F1C78}"/>
            </c:ext>
          </c:extLst>
        </c:ser>
        <c:ser>
          <c:idx val="2"/>
          <c:order val="2"/>
          <c:tx>
            <c:v>Alt 3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wt'!$Z$42:$Z$66</c:f>
              <c:numCache>
                <c:formatCode>#,##0</c:formatCode>
                <c:ptCount val="25"/>
                <c:pt idx="0">
                  <c:v>30982.0</c:v>
                </c:pt>
                <c:pt idx="1">
                  <c:v>30982.0</c:v>
                </c:pt>
                <c:pt idx="2">
                  <c:v>30982.0</c:v>
                </c:pt>
                <c:pt idx="3">
                  <c:v>30982.0</c:v>
                </c:pt>
                <c:pt idx="4">
                  <c:v>30982.0</c:v>
                </c:pt>
                <c:pt idx="5">
                  <c:v>30982.0</c:v>
                </c:pt>
                <c:pt idx="6">
                  <c:v>30982.0</c:v>
                </c:pt>
                <c:pt idx="7">
                  <c:v>30982.0</c:v>
                </c:pt>
                <c:pt idx="8">
                  <c:v>30982.0</c:v>
                </c:pt>
                <c:pt idx="9">
                  <c:v>30982.0</c:v>
                </c:pt>
                <c:pt idx="10">
                  <c:v>30982.0</c:v>
                </c:pt>
                <c:pt idx="11">
                  <c:v>30982.0</c:v>
                </c:pt>
                <c:pt idx="12">
                  <c:v>30982.0</c:v>
                </c:pt>
                <c:pt idx="13">
                  <c:v>30982.0</c:v>
                </c:pt>
                <c:pt idx="14">
                  <c:v>30982.0</c:v>
                </c:pt>
                <c:pt idx="15">
                  <c:v>30982.0</c:v>
                </c:pt>
                <c:pt idx="16">
                  <c:v>30982.0</c:v>
                </c:pt>
                <c:pt idx="17">
                  <c:v>30982.0</c:v>
                </c:pt>
                <c:pt idx="18">
                  <c:v>30982.0</c:v>
                </c:pt>
                <c:pt idx="19">
                  <c:v>30982.0</c:v>
                </c:pt>
                <c:pt idx="20">
                  <c:v>30982.0</c:v>
                </c:pt>
                <c:pt idx="21">
                  <c:v>30982.0</c:v>
                </c:pt>
                <c:pt idx="22">
                  <c:v>30982.0</c:v>
                </c:pt>
                <c:pt idx="23">
                  <c:v>30982.0</c:v>
                </c:pt>
                <c:pt idx="24">
                  <c:v>30982.0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8AA-49D5-A1A5-51998C9F1C78}"/>
            </c:ext>
          </c:extLst>
        </c:ser>
        <c:ser>
          <c:idx val="3"/>
          <c:order val="3"/>
          <c:tx>
            <c:v>Alt 4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wt'!$AA$42:$AA$66</c:f>
              <c:numCache>
                <c:formatCode>#,##0</c:formatCode>
                <c:ptCount val="25"/>
                <c:pt idx="0">
                  <c:v>29656.0</c:v>
                </c:pt>
                <c:pt idx="1">
                  <c:v>29656.0</c:v>
                </c:pt>
                <c:pt idx="2">
                  <c:v>29656.0</c:v>
                </c:pt>
                <c:pt idx="3">
                  <c:v>29656.0</c:v>
                </c:pt>
                <c:pt idx="4">
                  <c:v>29656.0</c:v>
                </c:pt>
                <c:pt idx="5">
                  <c:v>29656.0</c:v>
                </c:pt>
                <c:pt idx="6">
                  <c:v>29656.0</c:v>
                </c:pt>
                <c:pt idx="7">
                  <c:v>29656.0</c:v>
                </c:pt>
                <c:pt idx="8">
                  <c:v>29656.0</c:v>
                </c:pt>
                <c:pt idx="9">
                  <c:v>29656.0</c:v>
                </c:pt>
                <c:pt idx="10">
                  <c:v>29656.0</c:v>
                </c:pt>
                <c:pt idx="11">
                  <c:v>29656.0</c:v>
                </c:pt>
                <c:pt idx="12">
                  <c:v>29656.0</c:v>
                </c:pt>
                <c:pt idx="13">
                  <c:v>29656.0</c:v>
                </c:pt>
                <c:pt idx="14">
                  <c:v>29656.0</c:v>
                </c:pt>
                <c:pt idx="15">
                  <c:v>29656.0</c:v>
                </c:pt>
                <c:pt idx="16">
                  <c:v>29656.0</c:v>
                </c:pt>
                <c:pt idx="17">
                  <c:v>29656.0</c:v>
                </c:pt>
                <c:pt idx="18">
                  <c:v>29656.0</c:v>
                </c:pt>
                <c:pt idx="19">
                  <c:v>29656.0</c:v>
                </c:pt>
                <c:pt idx="20">
                  <c:v>29656.0</c:v>
                </c:pt>
                <c:pt idx="21">
                  <c:v>29656.0</c:v>
                </c:pt>
                <c:pt idx="22">
                  <c:v>29656.0</c:v>
                </c:pt>
                <c:pt idx="23">
                  <c:v>29656.0</c:v>
                </c:pt>
                <c:pt idx="24">
                  <c:v>29656.0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8AA-49D5-A1A5-51998C9F1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8164312"/>
        <c:axId val="-2048158840"/>
      </c:lineChart>
      <c:catAx>
        <c:axId val="-2048164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8158840"/>
        <c:crosses val="autoZero"/>
        <c:auto val="1"/>
        <c:lblAlgn val="ctr"/>
        <c:lblOffset val="100"/>
        <c:noMultiLvlLbl val="0"/>
      </c:catAx>
      <c:valAx>
        <c:axId val="-2048158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048164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Number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wt'!$X$42:$X$66</c:f>
              <c:numCache>
                <c:formatCode>General</c:formatCode>
                <c:ptCount val="25"/>
                <c:pt idx="0">
                  <c:v>33000.0</c:v>
                </c:pt>
                <c:pt idx="1">
                  <c:v>48550.00000000001</c:v>
                </c:pt>
                <c:pt idx="2">
                  <c:v>5706</c:v>
                </c:pt>
                <c:pt idx="3">
                  <c:v>18680.0</c:v>
                </c:pt>
                <c:pt idx="4">
                  <c:v>26570.0</c:v>
                </c:pt>
                <c:pt idx="5">
                  <c:v>22320.0</c:v>
                </c:pt>
                <c:pt idx="6">
                  <c:v>14879.99999999999</c:v>
                </c:pt>
                <c:pt idx="7">
                  <c:v>39910.0</c:v>
                </c:pt>
                <c:pt idx="8">
                  <c:v>1776</c:v>
                </c:pt>
                <c:pt idx="9">
                  <c:v>46470.0</c:v>
                </c:pt>
                <c:pt idx="10">
                  <c:v>53790.0</c:v>
                </c:pt>
                <c:pt idx="11">
                  <c:v>43610.0</c:v>
                </c:pt>
                <c:pt idx="12">
                  <c:v>481</c:v>
                </c:pt>
                <c:pt idx="13">
                  <c:v>31700.0</c:v>
                </c:pt>
                <c:pt idx="14">
                  <c:v>39700.0</c:v>
                </c:pt>
                <c:pt idx="15">
                  <c:v>38310.0</c:v>
                </c:pt>
                <c:pt idx="16">
                  <c:v>32630.0</c:v>
                </c:pt>
                <c:pt idx="17">
                  <c:v>24540.0</c:v>
                </c:pt>
                <c:pt idx="18">
                  <c:v>100820.0</c:v>
                </c:pt>
                <c:pt idx="19">
                  <c:v>76790.0</c:v>
                </c:pt>
                <c:pt idx="20">
                  <c:v>540.0</c:v>
                </c:pt>
                <c:pt idx="21">
                  <c:v>1420.0</c:v>
                </c:pt>
                <c:pt idx="22">
                  <c:v>17780.0</c:v>
                </c:pt>
                <c:pt idx="23">
                  <c:v>9090.0</c:v>
                </c:pt>
                <c:pt idx="24">
                  <c:v>34080.0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8C8-4BD9-A137-A6DE03C415AB}"/>
            </c:ext>
          </c:extLst>
        </c:ser>
        <c:ser>
          <c:idx val="1"/>
          <c:order val="1"/>
          <c:tx>
            <c:v>Alt 2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wt'!$Y$42:$Y$66</c:f>
              <c:numCache>
                <c:formatCode>#,##0</c:formatCode>
                <c:ptCount val="25"/>
                <c:pt idx="0">
                  <c:v>16480.0</c:v>
                </c:pt>
                <c:pt idx="1">
                  <c:v>16480.0</c:v>
                </c:pt>
                <c:pt idx="2">
                  <c:v>16480.0</c:v>
                </c:pt>
                <c:pt idx="3">
                  <c:v>16480.0</c:v>
                </c:pt>
                <c:pt idx="4">
                  <c:v>16480.0</c:v>
                </c:pt>
                <c:pt idx="5">
                  <c:v>16480.0</c:v>
                </c:pt>
                <c:pt idx="6">
                  <c:v>16480.0</c:v>
                </c:pt>
                <c:pt idx="7">
                  <c:v>16480.0</c:v>
                </c:pt>
                <c:pt idx="8">
                  <c:v>16480.0</c:v>
                </c:pt>
                <c:pt idx="9">
                  <c:v>16480.0</c:v>
                </c:pt>
                <c:pt idx="10">
                  <c:v>16480.0</c:v>
                </c:pt>
                <c:pt idx="11">
                  <c:v>16480.0</c:v>
                </c:pt>
                <c:pt idx="12">
                  <c:v>16480.0</c:v>
                </c:pt>
                <c:pt idx="13">
                  <c:v>16480.0</c:v>
                </c:pt>
                <c:pt idx="14">
                  <c:v>16480.0</c:v>
                </c:pt>
                <c:pt idx="15">
                  <c:v>16480.0</c:v>
                </c:pt>
                <c:pt idx="16">
                  <c:v>16480.0</c:v>
                </c:pt>
                <c:pt idx="17">
                  <c:v>16480.0</c:v>
                </c:pt>
                <c:pt idx="18">
                  <c:v>16480.0</c:v>
                </c:pt>
                <c:pt idx="19">
                  <c:v>16480.0</c:v>
                </c:pt>
                <c:pt idx="20">
                  <c:v>16480.0</c:v>
                </c:pt>
                <c:pt idx="21">
                  <c:v>16480.0</c:v>
                </c:pt>
                <c:pt idx="22">
                  <c:v>16480.0</c:v>
                </c:pt>
                <c:pt idx="23">
                  <c:v>16480.0</c:v>
                </c:pt>
                <c:pt idx="24">
                  <c:v>16480.0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8C8-4BD9-A137-A6DE03C415AB}"/>
            </c:ext>
          </c:extLst>
        </c:ser>
        <c:ser>
          <c:idx val="2"/>
          <c:order val="2"/>
          <c:tx>
            <c:v>Alt 3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wt'!$Z$42:$Z$66</c:f>
              <c:numCache>
                <c:formatCode>#,##0</c:formatCode>
                <c:ptCount val="25"/>
                <c:pt idx="0">
                  <c:v>30982.0</c:v>
                </c:pt>
                <c:pt idx="1">
                  <c:v>30982.0</c:v>
                </c:pt>
                <c:pt idx="2">
                  <c:v>30982.0</c:v>
                </c:pt>
                <c:pt idx="3">
                  <c:v>30982.0</c:v>
                </c:pt>
                <c:pt idx="4">
                  <c:v>30982.0</c:v>
                </c:pt>
                <c:pt idx="5">
                  <c:v>30982.0</c:v>
                </c:pt>
                <c:pt idx="6">
                  <c:v>30982.0</c:v>
                </c:pt>
                <c:pt idx="7">
                  <c:v>30982.0</c:v>
                </c:pt>
                <c:pt idx="8">
                  <c:v>30982.0</c:v>
                </c:pt>
                <c:pt idx="9">
                  <c:v>30982.0</c:v>
                </c:pt>
                <c:pt idx="10">
                  <c:v>30982.0</c:v>
                </c:pt>
                <c:pt idx="11">
                  <c:v>30982.0</c:v>
                </c:pt>
                <c:pt idx="12">
                  <c:v>30982.0</c:v>
                </c:pt>
                <c:pt idx="13">
                  <c:v>30982.0</c:v>
                </c:pt>
                <c:pt idx="14">
                  <c:v>30982.0</c:v>
                </c:pt>
                <c:pt idx="15">
                  <c:v>30982.0</c:v>
                </c:pt>
                <c:pt idx="16">
                  <c:v>30982.0</c:v>
                </c:pt>
                <c:pt idx="17">
                  <c:v>30982.0</c:v>
                </c:pt>
                <c:pt idx="18">
                  <c:v>30982.0</c:v>
                </c:pt>
                <c:pt idx="19">
                  <c:v>30982.0</c:v>
                </c:pt>
                <c:pt idx="20">
                  <c:v>30982.0</c:v>
                </c:pt>
                <c:pt idx="21">
                  <c:v>30982.0</c:v>
                </c:pt>
                <c:pt idx="22">
                  <c:v>30982.0</c:v>
                </c:pt>
                <c:pt idx="23">
                  <c:v>30982.0</c:v>
                </c:pt>
                <c:pt idx="24">
                  <c:v>30982.0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8C8-4BD9-A137-A6DE03C415AB}"/>
            </c:ext>
          </c:extLst>
        </c:ser>
        <c:ser>
          <c:idx val="3"/>
          <c:order val="3"/>
          <c:tx>
            <c:v>Alt 4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wt'!$AA$42:$AA$66</c:f>
              <c:numCache>
                <c:formatCode>#,##0</c:formatCode>
                <c:ptCount val="25"/>
                <c:pt idx="0">
                  <c:v>29656.0</c:v>
                </c:pt>
                <c:pt idx="1">
                  <c:v>29656.0</c:v>
                </c:pt>
                <c:pt idx="2">
                  <c:v>29656.0</c:v>
                </c:pt>
                <c:pt idx="3">
                  <c:v>29656.0</c:v>
                </c:pt>
                <c:pt idx="4">
                  <c:v>29656.0</c:v>
                </c:pt>
                <c:pt idx="5">
                  <c:v>29656.0</c:v>
                </c:pt>
                <c:pt idx="6">
                  <c:v>29656.0</c:v>
                </c:pt>
                <c:pt idx="7">
                  <c:v>29656.0</c:v>
                </c:pt>
                <c:pt idx="8">
                  <c:v>29656.0</c:v>
                </c:pt>
                <c:pt idx="9">
                  <c:v>29656.0</c:v>
                </c:pt>
                <c:pt idx="10">
                  <c:v>29656.0</c:v>
                </c:pt>
                <c:pt idx="11">
                  <c:v>29656.0</c:v>
                </c:pt>
                <c:pt idx="12">
                  <c:v>29656.0</c:v>
                </c:pt>
                <c:pt idx="13">
                  <c:v>29656.0</c:v>
                </c:pt>
                <c:pt idx="14">
                  <c:v>29656.0</c:v>
                </c:pt>
                <c:pt idx="15">
                  <c:v>29656.0</c:v>
                </c:pt>
                <c:pt idx="16">
                  <c:v>29656.0</c:v>
                </c:pt>
                <c:pt idx="17">
                  <c:v>29656.0</c:v>
                </c:pt>
                <c:pt idx="18">
                  <c:v>29656.0</c:v>
                </c:pt>
                <c:pt idx="19">
                  <c:v>29656.0</c:v>
                </c:pt>
                <c:pt idx="20">
                  <c:v>29656.0</c:v>
                </c:pt>
                <c:pt idx="21">
                  <c:v>29656.0</c:v>
                </c:pt>
                <c:pt idx="22">
                  <c:v>29656.0</c:v>
                </c:pt>
                <c:pt idx="23">
                  <c:v>29656.0</c:v>
                </c:pt>
                <c:pt idx="24">
                  <c:v>29656.0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8C8-4BD9-A137-A6DE03C415AB}"/>
            </c:ext>
          </c:extLst>
        </c:ser>
        <c:ser>
          <c:idx val="4"/>
          <c:order val="4"/>
          <c:tx>
            <c:v>At 5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wt'!$AB$42:$AB$66</c:f>
              <c:numCache>
                <c:formatCode>#,##0</c:formatCode>
                <c:ptCount val="25"/>
                <c:pt idx="0">
                  <c:v>55753.0</c:v>
                </c:pt>
                <c:pt idx="1">
                  <c:v>55753.0</c:v>
                </c:pt>
                <c:pt idx="2">
                  <c:v>55753.0</c:v>
                </c:pt>
                <c:pt idx="3">
                  <c:v>55753.0</c:v>
                </c:pt>
                <c:pt idx="4">
                  <c:v>55753.0</c:v>
                </c:pt>
                <c:pt idx="5">
                  <c:v>55753.0</c:v>
                </c:pt>
                <c:pt idx="6">
                  <c:v>55753.0</c:v>
                </c:pt>
                <c:pt idx="7">
                  <c:v>55753.0</c:v>
                </c:pt>
                <c:pt idx="8">
                  <c:v>55753.0</c:v>
                </c:pt>
                <c:pt idx="9">
                  <c:v>55753.0</c:v>
                </c:pt>
                <c:pt idx="10">
                  <c:v>55753.0</c:v>
                </c:pt>
                <c:pt idx="11">
                  <c:v>55753.0</c:v>
                </c:pt>
                <c:pt idx="12">
                  <c:v>55753.0</c:v>
                </c:pt>
                <c:pt idx="13">
                  <c:v>55753.0</c:v>
                </c:pt>
                <c:pt idx="14">
                  <c:v>55753.0</c:v>
                </c:pt>
                <c:pt idx="15">
                  <c:v>55753.0</c:v>
                </c:pt>
                <c:pt idx="16">
                  <c:v>55753.0</c:v>
                </c:pt>
                <c:pt idx="17">
                  <c:v>55753.0</c:v>
                </c:pt>
                <c:pt idx="18">
                  <c:v>55753.0</c:v>
                </c:pt>
                <c:pt idx="19">
                  <c:v>55753.0</c:v>
                </c:pt>
                <c:pt idx="20">
                  <c:v>55753.0</c:v>
                </c:pt>
                <c:pt idx="21">
                  <c:v>55753.0</c:v>
                </c:pt>
                <c:pt idx="22">
                  <c:v>55753.0</c:v>
                </c:pt>
                <c:pt idx="23">
                  <c:v>55753.0</c:v>
                </c:pt>
                <c:pt idx="24">
                  <c:v>55753.0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8C8-4BD9-A137-A6DE03C41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8645672"/>
        <c:axId val="-2048640056"/>
      </c:lineChart>
      <c:catAx>
        <c:axId val="-2048645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8640056"/>
        <c:crosses val="autoZero"/>
        <c:auto val="1"/>
        <c:lblAlgn val="ctr"/>
        <c:lblOffset val="100"/>
        <c:noMultiLvlLbl val="0"/>
      </c:catAx>
      <c:valAx>
        <c:axId val="-20486400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048645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82541071255"/>
          <c:y val="0.0403254449260805"/>
          <c:w val="0.605693107805969"/>
          <c:h val="0.73064973936293"/>
        </c:manualLayout>
      </c:layout>
      <c:lineChart>
        <c:grouping val="standard"/>
        <c:varyColors val="0"/>
        <c:ser>
          <c:idx val="0"/>
          <c:order val="0"/>
          <c:tx>
            <c:v>Weight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wt'!$AC$42:$AC$66</c:f>
              <c:numCache>
                <c:formatCode>General</c:formatCode>
                <c:ptCount val="25"/>
                <c:pt idx="0">
                  <c:v>226340.0</c:v>
                </c:pt>
                <c:pt idx="1">
                  <c:v>143490.0</c:v>
                </c:pt>
                <c:pt idx="2">
                  <c:v>104310.0</c:v>
                </c:pt>
                <c:pt idx="3">
                  <c:v>220050.0</c:v>
                </c:pt>
                <c:pt idx="4">
                  <c:v>195620.0</c:v>
                </c:pt>
                <c:pt idx="5">
                  <c:v>177500.0</c:v>
                </c:pt>
                <c:pt idx="6">
                  <c:v>138630.0</c:v>
                </c:pt>
                <c:pt idx="7">
                  <c:v>110450.0</c:v>
                </c:pt>
                <c:pt idx="8">
                  <c:v>89600.0</c:v>
                </c:pt>
                <c:pt idx="9">
                  <c:v>93620.0</c:v>
                </c:pt>
                <c:pt idx="10">
                  <c:v>104160.0</c:v>
                </c:pt>
                <c:pt idx="11">
                  <c:v>196590.0</c:v>
                </c:pt>
                <c:pt idx="12">
                  <c:v>188260.0</c:v>
                </c:pt>
                <c:pt idx="13">
                  <c:v>138390.0</c:v>
                </c:pt>
                <c:pt idx="14">
                  <c:v>171790.0</c:v>
                </c:pt>
                <c:pt idx="15">
                  <c:v>129550.0</c:v>
                </c:pt>
                <c:pt idx="16">
                  <c:v>86170.0</c:v>
                </c:pt>
                <c:pt idx="17">
                  <c:v>114620.0</c:v>
                </c:pt>
                <c:pt idx="18">
                  <c:v>251770.0</c:v>
                </c:pt>
                <c:pt idx="19">
                  <c:v>364500.0</c:v>
                </c:pt>
                <c:pt idx="20">
                  <c:v>6450.0</c:v>
                </c:pt>
                <c:pt idx="21">
                  <c:v>570.0</c:v>
                </c:pt>
                <c:pt idx="22">
                  <c:v>8140.000000000001</c:v>
                </c:pt>
                <c:pt idx="23">
                  <c:v>31590.0</c:v>
                </c:pt>
                <c:pt idx="24">
                  <c:v>65470.0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77E-468C-875A-35722665B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8610664"/>
        <c:axId val="-2048605208"/>
      </c:lineChart>
      <c:catAx>
        <c:axId val="-2048610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8605208"/>
        <c:crosses val="autoZero"/>
        <c:auto val="1"/>
        <c:lblAlgn val="ctr"/>
        <c:lblOffset val="100"/>
        <c:noMultiLvlLbl val="0"/>
      </c:catAx>
      <c:valAx>
        <c:axId val="-2048605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Weight</a:t>
                </a:r>
                <a:r>
                  <a:rPr lang="en-US" baseline="0"/>
                  <a:t> </a:t>
                </a:r>
                <a:r>
                  <a:rPr lang="en-US"/>
                  <a:t>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0486106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Weight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wt'!$AC$42:$AC$66</c:f>
              <c:numCache>
                <c:formatCode>General</c:formatCode>
                <c:ptCount val="25"/>
                <c:pt idx="0">
                  <c:v>226340.0</c:v>
                </c:pt>
                <c:pt idx="1">
                  <c:v>143490.0</c:v>
                </c:pt>
                <c:pt idx="2">
                  <c:v>104310.0</c:v>
                </c:pt>
                <c:pt idx="3">
                  <c:v>220050.0</c:v>
                </c:pt>
                <c:pt idx="4">
                  <c:v>195620.0</c:v>
                </c:pt>
                <c:pt idx="5">
                  <c:v>177500.0</c:v>
                </c:pt>
                <c:pt idx="6">
                  <c:v>138630.0</c:v>
                </c:pt>
                <c:pt idx="7">
                  <c:v>110450.0</c:v>
                </c:pt>
                <c:pt idx="8">
                  <c:v>89600.0</c:v>
                </c:pt>
                <c:pt idx="9">
                  <c:v>93620.0</c:v>
                </c:pt>
                <c:pt idx="10">
                  <c:v>104160.0</c:v>
                </c:pt>
                <c:pt idx="11">
                  <c:v>196590.0</c:v>
                </c:pt>
                <c:pt idx="12">
                  <c:v>188260.0</c:v>
                </c:pt>
                <c:pt idx="13">
                  <c:v>138390.0</c:v>
                </c:pt>
                <c:pt idx="14">
                  <c:v>171790.0</c:v>
                </c:pt>
                <c:pt idx="15">
                  <c:v>129550.0</c:v>
                </c:pt>
                <c:pt idx="16">
                  <c:v>86170.0</c:v>
                </c:pt>
                <c:pt idx="17">
                  <c:v>114620.0</c:v>
                </c:pt>
                <c:pt idx="18">
                  <c:v>251770.0</c:v>
                </c:pt>
                <c:pt idx="19">
                  <c:v>364500.0</c:v>
                </c:pt>
                <c:pt idx="20">
                  <c:v>6450.0</c:v>
                </c:pt>
                <c:pt idx="21">
                  <c:v>570.0</c:v>
                </c:pt>
                <c:pt idx="22">
                  <c:v>8140.000000000001</c:v>
                </c:pt>
                <c:pt idx="23">
                  <c:v>31590.0</c:v>
                </c:pt>
                <c:pt idx="24">
                  <c:v>65470.0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C0B-4B57-966C-35AAE88FB803}"/>
            </c:ext>
          </c:extLst>
        </c:ser>
        <c:ser>
          <c:idx val="1"/>
          <c:order val="1"/>
          <c:tx>
            <c:v>Alt 2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'Catch avg wt'!$AD$42:$AD$66</c:f>
              <c:numCache>
                <c:formatCode>#,##0</c:formatCode>
                <c:ptCount val="25"/>
                <c:pt idx="0">
                  <c:v>69360.0</c:v>
                </c:pt>
                <c:pt idx="1">
                  <c:v>69360.0</c:v>
                </c:pt>
                <c:pt idx="2">
                  <c:v>69360.0</c:v>
                </c:pt>
                <c:pt idx="3">
                  <c:v>69360.0</c:v>
                </c:pt>
                <c:pt idx="4">
                  <c:v>69360.0</c:v>
                </c:pt>
                <c:pt idx="5">
                  <c:v>69360.0</c:v>
                </c:pt>
                <c:pt idx="6">
                  <c:v>69360.0</c:v>
                </c:pt>
                <c:pt idx="7">
                  <c:v>69360.0</c:v>
                </c:pt>
                <c:pt idx="8">
                  <c:v>69360.0</c:v>
                </c:pt>
                <c:pt idx="9">
                  <c:v>69360.0</c:v>
                </c:pt>
                <c:pt idx="10">
                  <c:v>69360.0</c:v>
                </c:pt>
                <c:pt idx="11">
                  <c:v>69360.0</c:v>
                </c:pt>
                <c:pt idx="12">
                  <c:v>69360.0</c:v>
                </c:pt>
                <c:pt idx="13">
                  <c:v>69360.0</c:v>
                </c:pt>
                <c:pt idx="14">
                  <c:v>69360.0</c:v>
                </c:pt>
                <c:pt idx="15">
                  <c:v>69360.0</c:v>
                </c:pt>
                <c:pt idx="16">
                  <c:v>69360.0</c:v>
                </c:pt>
                <c:pt idx="17">
                  <c:v>69360.0</c:v>
                </c:pt>
                <c:pt idx="18">
                  <c:v>69360.0</c:v>
                </c:pt>
                <c:pt idx="19">
                  <c:v>69360.0</c:v>
                </c:pt>
                <c:pt idx="20">
                  <c:v>69360.0</c:v>
                </c:pt>
                <c:pt idx="21">
                  <c:v>69360.0</c:v>
                </c:pt>
                <c:pt idx="22">
                  <c:v>69360.0</c:v>
                </c:pt>
                <c:pt idx="23">
                  <c:v>69360.0</c:v>
                </c:pt>
                <c:pt idx="24">
                  <c:v>69360.0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C0B-4B57-966C-35AAE88FB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9326392"/>
        <c:axId val="-2041124376"/>
      </c:lineChart>
      <c:catAx>
        <c:axId val="2069326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1124376"/>
        <c:crosses val="autoZero"/>
        <c:auto val="1"/>
        <c:lblAlgn val="ctr"/>
        <c:lblOffset val="100"/>
        <c:noMultiLvlLbl val="0"/>
      </c:catAx>
      <c:valAx>
        <c:axId val="-20411243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Weight</a:t>
                </a:r>
                <a:r>
                  <a:rPr lang="en-US" baseline="0"/>
                  <a:t> </a:t>
                </a:r>
                <a:r>
                  <a:rPr lang="en-US"/>
                  <a:t>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069326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0.68519</cdr:x>
      <cdr:y>0.53128</cdr:y>
    </cdr:from>
    <cdr:to>
      <cdr:x>0.75</cdr:x>
      <cdr:y>0.75696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638800" y="2332037"/>
          <a:ext cx="533400" cy="99060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13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0.68519</cdr:x>
      <cdr:y>0.53128</cdr:y>
    </cdr:from>
    <cdr:to>
      <cdr:x>0.75</cdr:x>
      <cdr:y>0.75696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638800" y="2332037"/>
          <a:ext cx="533400" cy="99060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13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0.68519</cdr:x>
      <cdr:y>0.53128</cdr:y>
    </cdr:from>
    <cdr:to>
      <cdr:x>0.75</cdr:x>
      <cdr:y>0.75696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638800" y="2332037"/>
          <a:ext cx="533400" cy="99060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13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6B4A55B7-1E3B-4F75-A63D-D1E9824F0584}" type="datetimeFigureOut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CF1D1C22-1D38-4F03-91E7-23270DEC7A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79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6C920825-2942-4AAD-B734-FA49B5CCCCC8}" type="datetimeFigureOut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2E854669-8C8F-472B-BFF7-4F6B972B8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2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Box</a:t>
            </a:r>
            <a:r>
              <a:rPr lang="en-US" baseline="0" dirty="0"/>
              <a:t> indicates years included in ACL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70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Box indicates</a:t>
            </a:r>
            <a:r>
              <a:rPr lang="en-US" baseline="0" dirty="0"/>
              <a:t> year with substantial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4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Box is the years used for comparison of ACL to </a:t>
            </a:r>
            <a:r>
              <a:rPr lang="en-US" dirty="0" err="1"/>
              <a:t>avg</a:t>
            </a:r>
            <a:r>
              <a:rPr lang="en-US" dirty="0"/>
              <a:t> landings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2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9/20/17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2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7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92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7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06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35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4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73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3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81F1-1006-4990-869C-86537517B2E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9/20/17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E59-DEDD-449F-A891-F9C41AB06A0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7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9/20/17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00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81F1-1006-4990-869C-86537517B2E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9/20/17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E59-DEDD-449F-A891-F9C41AB06A0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74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81F1-1006-4990-869C-86537517B2E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9/20/17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E59-DEDD-449F-A891-F9C41AB06A0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06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81F1-1006-4990-869C-86537517B2E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9/20/17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E59-DEDD-449F-A891-F9C41AB06A0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4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81F1-1006-4990-869C-86537517B2E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9/20/17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E59-DEDD-449F-A891-F9C41AB06A0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58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81F1-1006-4990-869C-86537517B2E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9/20/17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E59-DEDD-449F-A891-F9C41AB06A0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76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81F1-1006-4990-869C-86537517B2E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9/20/17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E59-DEDD-449F-A891-F9C41AB06A0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12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81F1-1006-4990-869C-86537517B2E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9/20/17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E59-DEDD-449F-A891-F9C41AB06A0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9/20/17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4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9/20/17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1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9/20/17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3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9/20/17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9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9FA-9E8C-438D-BBF8-A89813049D66}" type="datetimeFigureOut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E901-FB28-4C04-8713-32552B7D44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9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3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theme" Target="../theme/theme3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62400" y="-7144"/>
            <a:ext cx="5181600" cy="6636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5D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 userDrawn="1"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 userDrawn="1"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9/20/17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9477"/>
            <a:ext cx="1349789" cy="13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7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1" latinLnBrk="0" hangingPunct="1">
        <a:spcBef>
          <a:spcPct val="0"/>
        </a:spcBef>
        <a:buNone/>
        <a:defRPr kumimoji="0" sz="4400" b="1" kern="1200">
          <a:ln>
            <a:noFill/>
          </a:ln>
          <a:solidFill>
            <a:schemeClr val="tx1"/>
          </a:solidFill>
          <a:effectLst/>
          <a:latin typeface="Cambria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Tx/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Tx/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Tx/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Tx/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Tx/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9144" y="6019800"/>
            <a:ext cx="9165336" cy="883920"/>
            <a:chOff x="-9144" y="6019800"/>
            <a:chExt cx="9165336" cy="88392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10800000">
              <a:off x="383" y="6327194"/>
              <a:ext cx="5182893" cy="5399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10800000">
              <a:off x="-9144" y="6019800"/>
              <a:ext cx="9165336" cy="84734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005A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323900" y="6595943"/>
              <a:ext cx="3792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solidFill>
                    <a:schemeClr val="bg1"/>
                  </a:solidFill>
                  <a:latin typeface="Cambria" pitchFamily="18" charset="0"/>
                </a:rPr>
                <a:t>South Atlantic Fishery Management Council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91" y="6444324"/>
              <a:ext cx="760773" cy="38315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6998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62400" y="-7144"/>
            <a:ext cx="5181600" cy="6636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5D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E181F1-1006-4990-869C-86537517B2E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9/20/17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78FE59-DEDD-449F-A891-F9C41AB06A0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9477"/>
            <a:ext cx="1349789" cy="13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5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ctr" rtl="0" eaLnBrk="1" latinLnBrk="0" hangingPunct="1">
        <a:spcBef>
          <a:spcPct val="0"/>
        </a:spcBef>
        <a:buNone/>
        <a:defRPr kumimoji="0" sz="4400" b="1" kern="1200">
          <a:ln>
            <a:noFill/>
          </a:ln>
          <a:solidFill>
            <a:schemeClr val="tx1"/>
          </a:solidFill>
          <a:effectLst/>
          <a:latin typeface="Cambria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Tx/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Tx/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Tx/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Tx/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Tx/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600200"/>
            <a:ext cx="7239000" cy="1371600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Snapper Grouper Amendment 43 (Revise ACLs for Red Snapper)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6481" y="4343400"/>
            <a:ext cx="7239000" cy="1371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September 2017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4" name="Picture 3" descr="X:\Public Information\Graphics and Photos\Fish Graphics\Fish GraphicsColor\snapper grouper species\Red Snapper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87" y="3122295"/>
            <a:ext cx="3862070" cy="1830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08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ACLs Relative to Past </a:t>
            </a:r>
            <a:br>
              <a:rPr lang="en-US" dirty="0"/>
            </a:br>
            <a:r>
              <a:rPr lang="en-US" dirty="0"/>
              <a:t>Recreational Landings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57760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7600" y="198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30,982 fish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16377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ACLs Relative to Past </a:t>
            </a:r>
            <a:br>
              <a:rPr lang="en-US" dirty="0"/>
            </a:br>
            <a:r>
              <a:rPr lang="en-US" dirty="0"/>
              <a:t>Recreational Landings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22582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198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29,646 fish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</a:p>
        </p:txBody>
      </p:sp>
    </p:spTree>
    <p:extLst>
      <p:ext uri="{BB962C8B-B14F-4D97-AF65-F5344CB8AC3E}">
        <p14:creationId xmlns:p14="http://schemas.microsoft.com/office/powerpoint/2010/main" val="16377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ACLs Relative to Past </a:t>
            </a:r>
            <a:br>
              <a:rPr lang="en-US" dirty="0"/>
            </a:br>
            <a:r>
              <a:rPr lang="en-US" dirty="0"/>
              <a:t>Recreational Landings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198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55,753 fish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157%</a:t>
            </a:r>
          </a:p>
        </p:txBody>
      </p:sp>
    </p:spTree>
    <p:extLst>
      <p:ext uri="{BB962C8B-B14F-4D97-AF65-F5344CB8AC3E}">
        <p14:creationId xmlns:p14="http://schemas.microsoft.com/office/powerpoint/2010/main" val="16377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ACLs Relative to Past </a:t>
            </a:r>
            <a:br>
              <a:rPr lang="en-US" dirty="0"/>
            </a:br>
            <a:r>
              <a:rPr lang="en-US" dirty="0"/>
              <a:t>Commercial Landings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39948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3429000"/>
            <a:ext cx="3505200" cy="12192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65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ACLs Relative to Past </a:t>
            </a:r>
            <a:br>
              <a:rPr lang="en-US" dirty="0"/>
            </a:br>
            <a:r>
              <a:rPr lang="en-US" dirty="0"/>
              <a:t>Commercial Landings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12003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198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69,360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</a:p>
        </p:txBody>
      </p:sp>
    </p:spTree>
    <p:extLst>
      <p:ext uri="{BB962C8B-B14F-4D97-AF65-F5344CB8AC3E}">
        <p14:creationId xmlns:p14="http://schemas.microsoft.com/office/powerpoint/2010/main" val="1445285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ACLs Relative to Past </a:t>
            </a:r>
            <a:br>
              <a:rPr lang="en-US" dirty="0"/>
            </a:br>
            <a:r>
              <a:rPr lang="en-US" dirty="0"/>
              <a:t>Commercial Landings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05230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198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130,396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89%</a:t>
            </a:r>
          </a:p>
        </p:txBody>
      </p:sp>
    </p:spTree>
    <p:extLst>
      <p:ext uri="{BB962C8B-B14F-4D97-AF65-F5344CB8AC3E}">
        <p14:creationId xmlns:p14="http://schemas.microsoft.com/office/powerpoint/2010/main" val="494910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ACLs Relative to Past </a:t>
            </a:r>
            <a:br>
              <a:rPr lang="en-US" dirty="0"/>
            </a:br>
            <a:r>
              <a:rPr lang="en-US" dirty="0"/>
              <a:t>Commercial Landings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64284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198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124,815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327563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ACLs Relative to Past </a:t>
            </a:r>
            <a:br>
              <a:rPr lang="en-US" dirty="0"/>
            </a:br>
            <a:r>
              <a:rPr lang="en-US" dirty="0"/>
              <a:t>Commercial Landings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198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234,652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160%</a:t>
            </a:r>
          </a:p>
        </p:txBody>
      </p:sp>
    </p:spTree>
    <p:extLst>
      <p:ext uri="{BB962C8B-B14F-4D97-AF65-F5344CB8AC3E}">
        <p14:creationId xmlns:p14="http://schemas.microsoft.com/office/powerpoint/2010/main" val="1724701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Fishing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Best fishing practices have been removed from current amendment  (moved to AM 46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Encourage fishermen to avoid red snapper if they have caught their </a:t>
            </a:r>
            <a:r>
              <a:rPr lang="en-US" dirty="0" smtClean="0"/>
              <a:t>limit.</a:t>
            </a:r>
          </a:p>
          <a:p>
            <a:r>
              <a:rPr lang="en-US" dirty="0"/>
              <a:t>Encourage use single hook rigs.</a:t>
            </a:r>
          </a:p>
          <a:p>
            <a:r>
              <a:rPr lang="en-US" dirty="0"/>
              <a:t>Encourage fishermen to return fish back to water as quickly as possible.</a:t>
            </a:r>
          </a:p>
          <a:p>
            <a:r>
              <a:rPr lang="en-US" dirty="0" smtClean="0"/>
              <a:t>Encourage </a:t>
            </a:r>
            <a:r>
              <a:rPr lang="en-US" dirty="0"/>
              <a:t>fishermen to use descending device if releasing red snapper with signs of </a:t>
            </a:r>
            <a:r>
              <a:rPr lang="en-US" dirty="0" smtClean="0"/>
              <a:t>barotrauma.</a:t>
            </a:r>
            <a:endParaRPr lang="en-US" dirty="0"/>
          </a:p>
          <a:p>
            <a:r>
              <a:rPr lang="en-US" dirty="0"/>
              <a:t>Staff is working on a webpage.  </a:t>
            </a:r>
          </a:p>
        </p:txBody>
      </p:sp>
    </p:spTree>
    <p:extLst>
      <p:ext uri="{BB962C8B-B14F-4D97-AF65-F5344CB8AC3E}">
        <p14:creationId xmlns:p14="http://schemas.microsoft.com/office/powerpoint/2010/main" val="2825984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Recreational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Recreational permitting and reporting removed from this amendment (moved to AM 46</a:t>
            </a:r>
            <a:r>
              <a:rPr lang="en-US" sz="3200" dirty="0" smtClean="0"/>
              <a:t>).</a:t>
            </a:r>
            <a:endParaRPr lang="en-US" sz="3200" dirty="0"/>
          </a:p>
          <a:p>
            <a:r>
              <a:rPr lang="en-US" sz="3200" dirty="0"/>
              <a:t>Pilot project is developing to enable recreational permitting and reporting.  </a:t>
            </a:r>
          </a:p>
          <a:p>
            <a:r>
              <a:rPr lang="en-US" sz="3200" dirty="0"/>
              <a:t>Recreational permitting and reporting will take significant time to analyze the impact of the action.  </a:t>
            </a:r>
          </a:p>
        </p:txBody>
      </p:sp>
    </p:spTree>
    <p:extLst>
      <p:ext uri="{BB962C8B-B14F-4D97-AF65-F5344CB8AC3E}">
        <p14:creationId xmlns:p14="http://schemas.microsoft.com/office/powerpoint/2010/main" val="336580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 Item 5:</a:t>
            </a:r>
            <a:br>
              <a:rPr lang="en-US" dirty="0"/>
            </a:br>
            <a:r>
              <a:rPr lang="en-US" dirty="0"/>
              <a:t>Amendment 43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8382000" cy="4709315"/>
          </a:xfrm>
        </p:spPr>
        <p:txBody>
          <a:bodyPr>
            <a:normAutofit/>
          </a:bodyPr>
          <a:lstStyle/>
          <a:p>
            <a:r>
              <a:rPr lang="en-US" sz="3600" dirty="0"/>
              <a:t>Last meeting</a:t>
            </a:r>
          </a:p>
          <a:p>
            <a:pPr lvl="1"/>
            <a:r>
              <a:rPr lang="en-US" sz="3600" dirty="0"/>
              <a:t>Revised </a:t>
            </a:r>
            <a:r>
              <a:rPr lang="en-US" sz="3600" dirty="0" smtClean="0"/>
              <a:t>alternatives. </a:t>
            </a:r>
            <a:endParaRPr lang="en-US" sz="3600" dirty="0"/>
          </a:p>
          <a:p>
            <a:pPr lvl="1"/>
            <a:r>
              <a:rPr lang="en-US" sz="3600" dirty="0"/>
              <a:t>Moved several actions into new </a:t>
            </a:r>
            <a:r>
              <a:rPr lang="en-US" sz="3600" dirty="0" smtClean="0"/>
              <a:t>amendment.</a:t>
            </a:r>
            <a:endParaRPr lang="en-US" sz="3600" dirty="0"/>
          </a:p>
          <a:p>
            <a:pPr lvl="1"/>
            <a:r>
              <a:rPr lang="en-US" sz="3600" dirty="0"/>
              <a:t>Approved for public </a:t>
            </a:r>
            <a:r>
              <a:rPr lang="en-US" sz="3600" dirty="0" smtClean="0"/>
              <a:t>hearings.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2300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 Item 5:</a:t>
            </a:r>
            <a:br>
              <a:rPr lang="en-US" dirty="0"/>
            </a:br>
            <a:r>
              <a:rPr lang="en-US" dirty="0"/>
              <a:t>Amendment 43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8382000" cy="4709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Actions needed at this </a:t>
            </a:r>
            <a:r>
              <a:rPr lang="en-US" sz="3200" dirty="0" smtClean="0"/>
              <a:t>meeting:</a:t>
            </a:r>
            <a:endParaRPr lang="en-US" sz="3200" dirty="0"/>
          </a:p>
          <a:p>
            <a:pPr lvl="1"/>
            <a:r>
              <a:rPr lang="en-US" sz="3200" dirty="0"/>
              <a:t>Select preferred and approve codified </a:t>
            </a:r>
            <a:r>
              <a:rPr lang="en-US" sz="3200" dirty="0" smtClean="0"/>
              <a:t>text.</a:t>
            </a:r>
            <a:endParaRPr lang="en-US" sz="3200" dirty="0"/>
          </a:p>
          <a:p>
            <a:pPr lvl="1"/>
            <a:r>
              <a:rPr lang="en-US" sz="3200" dirty="0"/>
              <a:t>Approve for </a:t>
            </a:r>
            <a:r>
              <a:rPr lang="en-US" sz="3200" dirty="0" smtClean="0"/>
              <a:t>formal review.</a:t>
            </a:r>
            <a:endParaRPr lang="en-US" sz="3200" dirty="0"/>
          </a:p>
          <a:p>
            <a:pPr lvl="1"/>
            <a:endParaRPr lang="en-US" sz="3200" dirty="0"/>
          </a:p>
          <a:p>
            <a:pPr marL="393192" lvl="1" indent="0">
              <a:buNone/>
            </a:pPr>
            <a:r>
              <a:rPr lang="en-US" sz="3200" i="1" dirty="0"/>
              <a:t>Adding additional actions (or </a:t>
            </a:r>
            <a:r>
              <a:rPr lang="en-US" sz="3200" i="1" dirty="0" smtClean="0"/>
              <a:t>alternatives) </a:t>
            </a:r>
            <a:r>
              <a:rPr lang="en-US" sz="3200" i="1" dirty="0"/>
              <a:t>at this meeting may delay the amendment, and possibly reduce the chances of a season for 2018.</a:t>
            </a:r>
          </a:p>
        </p:txBody>
      </p:sp>
    </p:spTree>
    <p:extLst>
      <p:ext uri="{BB962C8B-B14F-4D97-AF65-F5344CB8AC3E}">
        <p14:creationId xmlns:p14="http://schemas.microsoft.com/office/powerpoint/2010/main" val="36952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 Item 5:</a:t>
            </a:r>
            <a:br>
              <a:rPr lang="en-US" dirty="0"/>
            </a:br>
            <a:r>
              <a:rPr lang="en-US" dirty="0"/>
              <a:t>Amendment 43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8382000" cy="4709315"/>
          </a:xfrm>
        </p:spPr>
        <p:txBody>
          <a:bodyPr>
            <a:normAutofit/>
          </a:bodyPr>
          <a:lstStyle/>
          <a:p>
            <a:r>
              <a:rPr lang="en-US" sz="2800" dirty="0"/>
              <a:t>Amendment 43 </a:t>
            </a:r>
            <a:r>
              <a:rPr lang="en-US" sz="2800" dirty="0" smtClean="0"/>
              <a:t>public </a:t>
            </a:r>
            <a:r>
              <a:rPr lang="en-US" sz="2800" dirty="0"/>
              <a:t>hearing </a:t>
            </a:r>
            <a:r>
              <a:rPr lang="en-US" sz="2800" dirty="0" smtClean="0"/>
              <a:t>webinars completed.</a:t>
            </a:r>
            <a:endParaRPr lang="en-US" sz="2800" dirty="0"/>
          </a:p>
          <a:p>
            <a:r>
              <a:rPr lang="en-US" sz="2800" dirty="0"/>
              <a:t>Changes to </a:t>
            </a:r>
            <a:r>
              <a:rPr lang="en-US" sz="2800" dirty="0" smtClean="0"/>
              <a:t>document:</a:t>
            </a:r>
            <a:endParaRPr lang="en-US" sz="2800" dirty="0"/>
          </a:p>
          <a:p>
            <a:pPr lvl="1"/>
            <a:r>
              <a:rPr lang="en-US" sz="2800" dirty="0"/>
              <a:t>Provided additional analysis for action 1.  </a:t>
            </a:r>
          </a:p>
          <a:p>
            <a:pPr lvl="1"/>
            <a:r>
              <a:rPr lang="en-US" sz="2800" dirty="0"/>
              <a:t>Revised the purpose and need and alternative language (</a:t>
            </a:r>
            <a:r>
              <a:rPr lang="en-US" sz="2800" b="1" dirty="0"/>
              <a:t>Alts 3</a:t>
            </a:r>
            <a:r>
              <a:rPr lang="en-US" sz="2800" dirty="0"/>
              <a:t> and </a:t>
            </a:r>
            <a:r>
              <a:rPr lang="en-US" sz="2800" b="1" dirty="0"/>
              <a:t>5</a:t>
            </a:r>
            <a:r>
              <a:rPr lang="en-US" sz="2800" dirty="0" smtClean="0"/>
              <a:t>).</a:t>
            </a:r>
            <a:endParaRPr lang="en-US" sz="2800" dirty="0"/>
          </a:p>
          <a:p>
            <a:pPr lvl="1"/>
            <a:r>
              <a:rPr lang="en-US" sz="2800" dirty="0"/>
              <a:t>Completed most chapters but will need to complete some sections after preferred is selected.</a:t>
            </a:r>
          </a:p>
          <a:p>
            <a:pPr lvl="1"/>
            <a:r>
              <a:rPr lang="en-US" sz="2800" dirty="0"/>
              <a:t>Included comments from public </a:t>
            </a:r>
            <a:r>
              <a:rPr lang="en-US" sz="2800" dirty="0" smtClean="0"/>
              <a:t>hearings.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659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is this amendment </a:t>
            </a:r>
            <a:br>
              <a:rPr lang="en-US" dirty="0"/>
            </a:br>
            <a:r>
              <a:rPr lang="en-US" dirty="0"/>
              <a:t>preventing overfishing?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64920"/>
          </a:xfrm>
        </p:spPr>
        <p:txBody>
          <a:bodyPr>
            <a:normAutofit fontScale="77500" lnSpcReduction="20000"/>
          </a:bodyPr>
          <a:lstStyle/>
          <a:p>
            <a:pPr marL="274320" lvl="1" indent="-274320">
              <a:buSzPct val="95000"/>
            </a:pPr>
            <a:r>
              <a:rPr lang="en-US" sz="3500" dirty="0"/>
              <a:t>NMFS : “</a:t>
            </a:r>
            <a:r>
              <a:rPr lang="en-US" sz="3500"/>
              <a:t>adequate </a:t>
            </a:r>
            <a:r>
              <a:rPr lang="en-US" sz="3500" smtClean="0"/>
              <a:t>management action </a:t>
            </a:r>
            <a:r>
              <a:rPr lang="en-US" sz="3500" dirty="0"/>
              <a:t>has been taken to address overfishing and continue to rebuild the </a:t>
            </a:r>
            <a:r>
              <a:rPr lang="en-US" sz="3500" dirty="0" smtClean="0"/>
              <a:t>stock through a harvest prohibition in 2015 &amp; 2016.”</a:t>
            </a:r>
            <a:endParaRPr lang="en-US" sz="3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15940"/>
            <a:ext cx="7213690" cy="338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36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ABC and ACL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ACL </a:t>
            </a:r>
            <a:r>
              <a:rPr lang="en-US" sz="3200" dirty="0" smtClean="0"/>
              <a:t>can’t exceed the ABC</a:t>
            </a:r>
            <a:r>
              <a:rPr lang="en-US" sz="3200" dirty="0" smtClean="0"/>
              <a:t>. </a:t>
            </a:r>
            <a:endParaRPr lang="en-US" sz="3200" dirty="0"/>
          </a:p>
          <a:p>
            <a:r>
              <a:rPr lang="en-US" sz="3200" dirty="0"/>
              <a:t>SEFSC unable to provide updated projections.</a:t>
            </a:r>
          </a:p>
          <a:p>
            <a:r>
              <a:rPr lang="en-US" sz="3200" dirty="0"/>
              <a:t>SSC stated (April 2017): they cannot provide an </a:t>
            </a:r>
            <a:r>
              <a:rPr lang="en-US" sz="3200" dirty="0" smtClean="0"/>
              <a:t>updated ABC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ACL </a:t>
            </a:r>
            <a:r>
              <a:rPr lang="en-US" sz="3200" dirty="0"/>
              <a:t>is a council </a:t>
            </a:r>
            <a:r>
              <a:rPr lang="en-US" sz="3200" dirty="0" smtClean="0"/>
              <a:t>decision.</a:t>
            </a:r>
            <a:endParaRPr lang="en-US" sz="3200" dirty="0"/>
          </a:p>
          <a:p>
            <a:r>
              <a:rPr lang="en-US" sz="3200" dirty="0"/>
              <a:t>ACL selected must prevent overfishing and continue to rebuild the </a:t>
            </a:r>
            <a:r>
              <a:rPr lang="en-US" sz="3200" dirty="0" smtClean="0"/>
              <a:t>stock.</a:t>
            </a:r>
            <a:endParaRPr lang="en-US" sz="3200" dirty="0"/>
          </a:p>
          <a:p>
            <a:r>
              <a:rPr lang="en-US" sz="3200" dirty="0"/>
              <a:t>In addition to ACL biological effects, the social and economics effects should also be considered.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3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ACLs Relative to Past </a:t>
            </a:r>
            <a:br>
              <a:rPr lang="en-US" dirty="0"/>
            </a:br>
            <a:r>
              <a:rPr lang="en-US" dirty="0"/>
              <a:t>Recreational Landings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01575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067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ACLs Relative to Past </a:t>
            </a:r>
            <a:br>
              <a:rPr lang="en-US" dirty="0"/>
            </a:br>
            <a:r>
              <a:rPr lang="en-US" dirty="0"/>
              <a:t>Recreational Landings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334288"/>
              </p:ext>
            </p:extLst>
          </p:nvPr>
        </p:nvGraphicFramePr>
        <p:xfrm>
          <a:off x="457200" y="19050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029200" y="2514600"/>
            <a:ext cx="914400" cy="91440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8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ACLs Relative to Past </a:t>
            </a:r>
            <a:br>
              <a:rPr lang="en-US" dirty="0"/>
            </a:br>
            <a:r>
              <a:rPr lang="en-US" dirty="0"/>
              <a:t>Recreational Landings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17842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029200" y="2514600"/>
            <a:ext cx="914400" cy="91440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3657600"/>
            <a:ext cx="3352800" cy="12192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7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ACLs Relative to Past </a:t>
            </a:r>
            <a:br>
              <a:rPr lang="en-US" dirty="0"/>
            </a:br>
            <a:r>
              <a:rPr lang="en-US" dirty="0"/>
              <a:t>Recreational Landings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9290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0" y="198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16,480 fish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</a:p>
        </p:txBody>
      </p:sp>
    </p:spTree>
    <p:extLst>
      <p:ext uri="{BB962C8B-B14F-4D97-AF65-F5344CB8AC3E}">
        <p14:creationId xmlns:p14="http://schemas.microsoft.com/office/powerpoint/2010/main" val="163775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FMC_ru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itle 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21401</TotalTime>
  <Words>509</Words>
  <Application>Microsoft Macintosh PowerPoint</Application>
  <PresentationFormat>On-screen Show (4:3)</PresentationFormat>
  <Paragraphs>99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Title 1</vt:lpstr>
      <vt:lpstr>SAFMC_running</vt:lpstr>
      <vt:lpstr>1_Title 1</vt:lpstr>
      <vt:lpstr>Snapper Grouper Amendment 43 (Revise ACLs for Red Snapper)</vt:lpstr>
      <vt:lpstr>Agenda Item 5: Amendment 43</vt:lpstr>
      <vt:lpstr>Agenda Item 5: Amendment 43</vt:lpstr>
      <vt:lpstr>How is this amendment  preventing overfishing?</vt:lpstr>
      <vt:lpstr>ABC and ACL</vt:lpstr>
      <vt:lpstr>ACLs Relative to Past  Recreational Landings</vt:lpstr>
      <vt:lpstr>ACLs Relative to Past  Recreational Landings</vt:lpstr>
      <vt:lpstr>ACLs Relative to Past  Recreational Landings</vt:lpstr>
      <vt:lpstr>ACLs Relative to Past  Recreational Landings</vt:lpstr>
      <vt:lpstr>ACLs Relative to Past  Recreational Landings</vt:lpstr>
      <vt:lpstr>ACLs Relative to Past  Recreational Landings</vt:lpstr>
      <vt:lpstr>ACLs Relative to Past  Recreational Landings</vt:lpstr>
      <vt:lpstr>ACLs Relative to Past  Commercial Landings</vt:lpstr>
      <vt:lpstr>ACLs Relative to Past  Commercial Landings</vt:lpstr>
      <vt:lpstr>ACLs Relative to Past  Commercial Landings</vt:lpstr>
      <vt:lpstr>ACLs Relative to Past  Commercial Landings</vt:lpstr>
      <vt:lpstr>ACLs Relative to Past  Commercial Landings</vt:lpstr>
      <vt:lpstr>Best Fishing Practices</vt:lpstr>
      <vt:lpstr>Recreational Reporting</vt:lpstr>
      <vt:lpstr>Agenda Item 5: Amendment 43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Von Harten</dc:creator>
  <cp:lastModifiedBy>Gregg.Waugh</cp:lastModifiedBy>
  <cp:revision>465</cp:revision>
  <cp:lastPrinted>2016-01-14T17:32:54Z</cp:lastPrinted>
  <dcterms:created xsi:type="dcterms:W3CDTF">2012-10-30T18:59:15Z</dcterms:created>
  <dcterms:modified xsi:type="dcterms:W3CDTF">2017-09-20T15:18:57Z</dcterms:modified>
</cp:coreProperties>
</file>