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6"/>
  </p:notesMasterIdLst>
  <p:handoutMasterIdLst>
    <p:handoutMasterId r:id="rId7"/>
  </p:handoutMasterIdLst>
  <p:sldIdLst>
    <p:sldId id="256" r:id="rId4"/>
    <p:sldId id="260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69" y="-192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mber.vonharten\Documents\Council%20Meetings%20-%202015\December%202015\Visioning\FINAL_VisionAmendments_121020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'[FINAL_VisionAmendments_12102015.xls]Question 1'!$N$22:$N$27</c:f>
              <c:strCache>
                <c:ptCount val="6"/>
                <c:pt idx="0">
                  <c:v>Fishery Seasonality/Retention Amendment</c:v>
                </c:pt>
                <c:pt idx="1">
                  <c:v>Sub-regional Management Amendment</c:v>
                </c:pt>
                <c:pt idx="2">
                  <c:v>Sector-based Amendment - Commercial</c:v>
                </c:pt>
                <c:pt idx="3">
                  <c:v>Recreational Stamp/License Amendment</c:v>
                </c:pt>
                <c:pt idx="4">
                  <c:v>Traditional Mulit-Day Bandit Boat Amendment</c:v>
                </c:pt>
                <c:pt idx="5">
                  <c:v>Sector-based Amendment - Recreational</c:v>
                </c:pt>
              </c:strCache>
            </c:strRef>
          </c:cat>
          <c:val>
            <c:numRef>
              <c:f>'[FINAL_VisionAmendments_12102015.xls]Question 1'!$O$22:$O$27</c:f>
              <c:numCache>
                <c:formatCode>General</c:formatCode>
                <c:ptCount val="6"/>
                <c:pt idx="0">
                  <c:v>2</c:v>
                </c:pt>
                <c:pt idx="1">
                  <c:v>3.08</c:v>
                </c:pt>
                <c:pt idx="2">
                  <c:v>3.85</c:v>
                </c:pt>
                <c:pt idx="3">
                  <c:v>3.92</c:v>
                </c:pt>
                <c:pt idx="4">
                  <c:v>4</c:v>
                </c:pt>
                <c:pt idx="5">
                  <c:v>4.1500000000000004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5446016"/>
        <c:axId val="295447552"/>
      </c:barChart>
      <c:catAx>
        <c:axId val="295446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295447552"/>
        <c:crosses val="autoZero"/>
        <c:auto val="1"/>
        <c:lblAlgn val="ctr"/>
        <c:lblOffset val="100"/>
        <c:noMultiLvlLbl val="0"/>
      </c:catAx>
      <c:valAx>
        <c:axId val="2954475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/>
                  <a:t>Rating</a:t>
                </a:r>
                <a:r>
                  <a:rPr lang="en-US" sz="1600" baseline="0"/>
                  <a:t> Average</a:t>
                </a:r>
                <a:endParaRPr lang="en-US" sz="16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95446016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chemeClr val="tx1">
        <a:lumMod val="20000"/>
        <a:lumOff val="80000"/>
      </a:schemeClr>
    </a:solidFill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 the title of your presentation here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3389891" y="4862023"/>
            <a:ext cx="1874480" cy="238727"/>
            <a:chOff x="3519449" y="4886156"/>
            <a:chExt cx="1874480" cy="238727"/>
          </a:xfrm>
        </p:grpSpPr>
        <p:sp>
          <p:nvSpPr>
            <p:cNvPr id="11" name="Subtitle 1"/>
            <p:cNvSpPr txBox="1">
              <a:spLocks/>
            </p:cNvSpPr>
            <p:nvPr userDrawn="1"/>
          </p:nvSpPr>
          <p:spPr>
            <a:xfrm>
              <a:off x="3519449" y="4886156"/>
              <a:ext cx="1050635" cy="16020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dirty="0" smtClean="0">
                  <a:solidFill>
                    <a:srgbClr val="FFFFFF"/>
                  </a:solidFill>
                  <a:latin typeface="Helvetica Neue"/>
                  <a:cs typeface="Helvetica Neue"/>
                </a:rPr>
                <a:t>Powered by</a:t>
              </a:r>
              <a:endParaRPr lang="en-US" sz="800" dirty="0">
                <a:solidFill>
                  <a:srgbClr val="FFFFFF"/>
                </a:solidFill>
                <a:latin typeface="Helvetica Neue"/>
                <a:cs typeface="Helvetica Neue"/>
              </a:endParaRPr>
            </a:p>
          </p:txBody>
        </p:sp>
        <p:pic>
          <p:nvPicPr>
            <p:cNvPr id="12" name="Picture 11" descr="sm_logo_reversed1color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4796" y="4895292"/>
              <a:ext cx="1109133" cy="229591"/>
            </a:xfrm>
            <a:prstGeom prst="rect">
              <a:avLst/>
            </a:prstGeom>
          </p:spPr>
        </p:pic>
      </p:grp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7175" y="3732517"/>
            <a:ext cx="3897313" cy="3746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75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/>
                <a:gridCol w="716414"/>
                <a:gridCol w="434865"/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04788" y="3880918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469270"/>
            <a:ext cx="8229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166774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 smtClean="0"/>
              <a:t>Total Responses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04788" y="4274702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December 10, 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2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Visioning Amendment Approaches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sz="2400" b="1" i="1" dirty="0" smtClean="0"/>
              <a:t>RESULTS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18002"/>
              </p:ext>
            </p:extLst>
          </p:nvPr>
        </p:nvGraphicFramePr>
        <p:xfrm>
          <a:off x="1196340" y="666750"/>
          <a:ext cx="6675120" cy="447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74216" y="0"/>
            <a:ext cx="8229600" cy="66675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Amendment Ideas – </a:t>
            </a:r>
            <a:br>
              <a:rPr lang="en-US" dirty="0" smtClean="0">
                <a:latin typeface="Cambria" panose="02040503050406030204" pitchFamily="18" charset="0"/>
              </a:rPr>
            </a:br>
            <a:r>
              <a:rPr lang="en-US" sz="1600" i="1" dirty="0" smtClean="0">
                <a:latin typeface="Cambria" panose="02040503050406030204" pitchFamily="18" charset="0"/>
              </a:rPr>
              <a:t>Listed </a:t>
            </a:r>
            <a:r>
              <a:rPr lang="en-US" sz="1600" i="1" dirty="0" smtClean="0">
                <a:latin typeface="Cambria" panose="02040503050406030204" pitchFamily="18" charset="0"/>
              </a:rPr>
              <a:t>in order of priority (1=most important; 6=least important)</a:t>
            </a:r>
            <a:endParaRPr lang="en-US" sz="1600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44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283</TotalTime>
  <Words>9</Words>
  <Application>Microsoft Office PowerPoint</Application>
  <PresentationFormat>On-screen Show (16:9)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SM-template-20140529</vt:lpstr>
      <vt:lpstr>Data slides</vt:lpstr>
      <vt:lpstr>Response Summary</vt:lpstr>
      <vt:lpstr>PowerPoint Presentation</vt:lpstr>
      <vt:lpstr>Amendment Ideas –  Listed in order of priority (1=most important; 6=least important)</vt:lpstr>
    </vt:vector>
  </TitlesOfParts>
  <Company>SurveyMonkey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Amber Von Harten</cp:lastModifiedBy>
  <cp:revision>44</cp:revision>
  <dcterms:created xsi:type="dcterms:W3CDTF">2014-01-30T23:18:11Z</dcterms:created>
  <dcterms:modified xsi:type="dcterms:W3CDTF">2015-12-10T21:26:16Z</dcterms:modified>
</cp:coreProperties>
</file>