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3.xml" ContentType="application/vnd.openxmlformats-officedocument.theme+xml"/>
  <Override PartName="/ppt/slideLayouts/slideLayout16.xml" ContentType="application/vnd.openxmlformats-officedocument.presentationml.slideLayout+xml"/>
  <Override PartName="/ppt/theme/theme4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7" r:id="rId1"/>
    <p:sldMasterId id="2147483742" r:id="rId2"/>
    <p:sldMasterId id="2147483754" r:id="rId3"/>
    <p:sldMasterId id="2147483736" r:id="rId4"/>
    <p:sldMasterId id="2147483773" r:id="rId5"/>
  </p:sldMasterIdLst>
  <p:notesMasterIdLst>
    <p:notesMasterId r:id="rId15"/>
  </p:notesMasterIdLst>
  <p:handoutMasterIdLst>
    <p:handoutMasterId r:id="rId16"/>
  </p:handoutMasterIdLst>
  <p:sldIdLst>
    <p:sldId id="476" r:id="rId6"/>
    <p:sldId id="464" r:id="rId7"/>
    <p:sldId id="466" r:id="rId8"/>
    <p:sldId id="465" r:id="rId9"/>
    <p:sldId id="477" r:id="rId10"/>
    <p:sldId id="478" r:id="rId11"/>
    <p:sldId id="479" r:id="rId12"/>
    <p:sldId id="480" r:id="rId13"/>
    <p:sldId id="475" r:id="rId14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7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024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1B497C"/>
    <a:srgbClr val="F6BCF2"/>
    <a:srgbClr val="008998"/>
    <a:srgbClr val="5838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279" autoAdjust="0"/>
    <p:restoredTop sz="93073" autoAdjust="0"/>
  </p:normalViewPr>
  <p:slideViewPr>
    <p:cSldViewPr snapToGrid="0">
      <p:cViewPr>
        <p:scale>
          <a:sx n="60" d="100"/>
          <a:sy n="60" d="100"/>
        </p:scale>
        <p:origin x="-4920" y="-1986"/>
      </p:cViewPr>
      <p:guideLst>
        <p:guide orient="horz" pos="2160"/>
        <p:guide pos="287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3" d="100"/>
        <a:sy n="63" d="100"/>
      </p:scale>
      <p:origin x="0" y="0"/>
    </p:cViewPr>
  </p:sorterViewPr>
  <p:notesViewPr>
    <p:cSldViewPr snapToGrid="0">
      <p:cViewPr varScale="1">
        <p:scale>
          <a:sx n="49" d="100"/>
          <a:sy n="49" d="100"/>
        </p:scale>
        <p:origin x="-2880" y="-11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475" cy="479403"/>
          </a:xfrm>
          <a:prstGeom prst="rect">
            <a:avLst/>
          </a:prstGeom>
        </p:spPr>
        <p:txBody>
          <a:bodyPr vert="horz" lIns="95079" tIns="47540" rIns="95079" bIns="47540" rtlCol="0"/>
          <a:lstStyle>
            <a:lvl1pPr algn="l">
              <a:defRPr sz="1200"/>
            </a:lvl1pPr>
          </a:lstStyle>
          <a:p>
            <a:endParaRPr lang="en-US" dirty="0">
              <a:latin typeface="Arial Narrow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064" y="0"/>
            <a:ext cx="3170475" cy="479403"/>
          </a:xfrm>
          <a:prstGeom prst="rect">
            <a:avLst/>
          </a:prstGeom>
        </p:spPr>
        <p:txBody>
          <a:bodyPr vert="horz" lIns="95079" tIns="47540" rIns="95079" bIns="47540" rtlCol="0"/>
          <a:lstStyle>
            <a:lvl1pPr algn="r">
              <a:defRPr sz="1200"/>
            </a:lvl1pPr>
          </a:lstStyle>
          <a:p>
            <a:fld id="{69B0B078-DC90-4461-B3FD-D64CE88998CB}" type="datetimeFigureOut">
              <a:rPr lang="en-US" smtClean="0">
                <a:latin typeface="Arial Narrow"/>
              </a:rPr>
              <a:t>8/18/2017</a:t>
            </a:fld>
            <a:endParaRPr lang="en-US" dirty="0">
              <a:latin typeface="Arial Narrow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56"/>
            <a:ext cx="3170475" cy="479403"/>
          </a:xfrm>
          <a:prstGeom prst="rect">
            <a:avLst/>
          </a:prstGeom>
        </p:spPr>
        <p:txBody>
          <a:bodyPr vert="horz" lIns="95079" tIns="47540" rIns="95079" bIns="47540" rtlCol="0" anchor="b"/>
          <a:lstStyle>
            <a:lvl1pPr algn="l">
              <a:defRPr sz="1200"/>
            </a:lvl1pPr>
          </a:lstStyle>
          <a:p>
            <a:endParaRPr lang="en-US" dirty="0">
              <a:latin typeface="Arial Narrow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064" y="9120156"/>
            <a:ext cx="3170475" cy="479403"/>
          </a:xfrm>
          <a:prstGeom prst="rect">
            <a:avLst/>
          </a:prstGeom>
        </p:spPr>
        <p:txBody>
          <a:bodyPr vert="horz" lIns="95079" tIns="47540" rIns="95079" bIns="47540" rtlCol="0" anchor="b"/>
          <a:lstStyle>
            <a:lvl1pPr algn="r">
              <a:defRPr sz="1200"/>
            </a:lvl1pPr>
          </a:lstStyle>
          <a:p>
            <a:fld id="{1822BB49-792D-48EF-998C-77D3B0D268B5}" type="slidenum">
              <a:rPr lang="en-US" smtClean="0">
                <a:latin typeface="Arial Narrow"/>
              </a:rPr>
              <a:t>‹#›</a:t>
            </a:fld>
            <a:endParaRPr lang="en-US" dirty="0">
              <a:latin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26293109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658" tIns="48329" rIns="96658" bIns="4832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Arial Narrow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6658" tIns="48329" rIns="96658" bIns="4832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Arial Narrow"/>
              </a:defRPr>
            </a:lvl1pPr>
          </a:lstStyle>
          <a:p>
            <a:pPr>
              <a:defRPr/>
            </a:pPr>
            <a:fld id="{6E410EB8-2C06-4CD9-B39D-FD9C8124FB94}" type="datetimeFigureOut">
              <a:rPr lang="en-US" smtClean="0"/>
              <a:pPr>
                <a:defRPr/>
              </a:pPr>
              <a:t>8/18/2017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8" tIns="48329" rIns="96658" bIns="48329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1"/>
            <a:ext cx="5852160" cy="4320540"/>
          </a:xfrm>
          <a:prstGeom prst="rect">
            <a:avLst/>
          </a:prstGeom>
        </p:spPr>
        <p:txBody>
          <a:bodyPr vert="horz" lIns="96658" tIns="48329" rIns="96658" bIns="48329" rtlCol="0">
            <a:normAutofit/>
          </a:bodyPr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58" tIns="48329" rIns="96658" bIns="4832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Arial Narrow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58" tIns="48329" rIns="96658" bIns="4832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Arial Narrow"/>
              </a:defRPr>
            </a:lvl1pPr>
          </a:lstStyle>
          <a:p>
            <a:pPr>
              <a:defRPr/>
            </a:pPr>
            <a:fld id="{66131C37-1389-4254-BAD5-D7A5A935D46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66075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85343" indent="-302055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208221" indent="-241644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91508" indent="-241644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174797" indent="-241644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658084" indent="-2416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3141373" indent="-2416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624661" indent="-2416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4107949" indent="-2416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074197E2-D20B-44DC-B244-3EC974F23210}" type="slidenum">
              <a:rPr lang="en-US" smtClean="0">
                <a:solidFill>
                  <a:prstClr val="black"/>
                </a:solidFill>
                <a:latin typeface="Arial Narrow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 dirty="0" smtClean="0">
              <a:solidFill>
                <a:prstClr val="black"/>
              </a:solidFill>
              <a:latin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14613394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Note I was lead of team and primary</a:t>
            </a:r>
            <a:r>
              <a:rPr lang="en-US" baseline="0" dirty="0" smtClean="0"/>
              <a:t> author</a:t>
            </a:r>
            <a:endParaRPr lang="en-US" dirty="0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85343" indent="-302055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208221" indent="-241644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91508" indent="-241644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174797" indent="-241644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658084" indent="-2416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3141373" indent="-2416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624661" indent="-2416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4107949" indent="-2416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074197E2-D20B-44DC-B244-3EC974F23210}" type="slidenum">
              <a:rPr lang="en-US" smtClean="0">
                <a:solidFill>
                  <a:prstClr val="black"/>
                </a:solidFill>
                <a:latin typeface="Arial Narrow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 dirty="0" smtClean="0">
              <a:solidFill>
                <a:prstClr val="black"/>
              </a:solidFill>
              <a:latin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29976374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85343" indent="-302055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208221" indent="-241644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91508" indent="-241644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174797" indent="-241644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658084" indent="-2416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3141373" indent="-2416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624661" indent="-2416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4107949" indent="-2416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074197E2-D20B-44DC-B244-3EC974F23210}" type="slidenum">
              <a:rPr lang="en-US" smtClean="0">
                <a:solidFill>
                  <a:prstClr val="black"/>
                </a:solidFill>
                <a:latin typeface="Arial Narrow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 dirty="0" smtClean="0">
              <a:solidFill>
                <a:prstClr val="black"/>
              </a:solidFill>
              <a:latin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6559731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85343" indent="-302055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208221" indent="-241644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91508" indent="-241644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174797" indent="-241644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658084" indent="-2416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3141373" indent="-2416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624661" indent="-2416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4107949" indent="-2416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074197E2-D20B-44DC-B244-3EC974F23210}" type="slidenum">
              <a:rPr lang="en-US" smtClean="0">
                <a:solidFill>
                  <a:prstClr val="black"/>
                </a:solidFill>
                <a:latin typeface="Arial Narrow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 dirty="0" smtClean="0">
              <a:solidFill>
                <a:prstClr val="black"/>
              </a:solidFill>
              <a:latin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6559731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85343" indent="-302055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208221" indent="-241644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91508" indent="-241644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174797" indent="-241644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658084" indent="-2416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3141373" indent="-2416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624661" indent="-2416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4107949" indent="-2416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074197E2-D20B-44DC-B244-3EC974F23210}" type="slidenum">
              <a:rPr lang="en-US" smtClean="0">
                <a:solidFill>
                  <a:prstClr val="black"/>
                </a:solidFill>
                <a:latin typeface="Arial Narrow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 dirty="0" smtClean="0">
              <a:solidFill>
                <a:prstClr val="black"/>
              </a:solidFill>
              <a:latin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6559731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85343" indent="-302055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208221" indent="-241644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91508" indent="-241644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174797" indent="-241644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658084" indent="-2416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3141373" indent="-2416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624661" indent="-2416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4107949" indent="-2416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074197E2-D20B-44DC-B244-3EC974F23210}" type="slidenum">
              <a:rPr lang="en-US" smtClean="0">
                <a:solidFill>
                  <a:prstClr val="black"/>
                </a:solidFill>
                <a:latin typeface="Arial Narrow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 dirty="0" smtClean="0">
              <a:solidFill>
                <a:prstClr val="black"/>
              </a:solidFill>
              <a:latin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6559731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85343" indent="-302055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208221" indent="-241644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91508" indent="-241644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174797" indent="-241644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658084" indent="-2416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3141373" indent="-2416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624661" indent="-2416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4107949" indent="-2416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074197E2-D20B-44DC-B244-3EC974F23210}" type="slidenum">
              <a:rPr lang="en-US" smtClean="0">
                <a:solidFill>
                  <a:prstClr val="black"/>
                </a:solidFill>
                <a:latin typeface="Arial Narrow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 dirty="0" smtClean="0">
              <a:solidFill>
                <a:prstClr val="black"/>
              </a:solidFill>
              <a:latin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6559731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85343" indent="-302055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208221" indent="-241644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91508" indent="-241644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174797" indent="-241644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658084" indent="-2416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3141373" indent="-2416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624661" indent="-2416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4107949" indent="-2416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074197E2-D20B-44DC-B244-3EC974F23210}" type="slidenum">
              <a:rPr lang="en-US" smtClean="0">
                <a:solidFill>
                  <a:prstClr val="black"/>
                </a:solidFill>
                <a:latin typeface="Arial Narrow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 dirty="0" smtClean="0">
              <a:solidFill>
                <a:prstClr val="black"/>
              </a:solidFill>
              <a:latin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36075943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5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5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5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5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5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5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5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">
    <p:bg>
      <p:bgPr>
        <a:solidFill>
          <a:srgbClr val="1E5C9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/>
          <p:nvPr userDrawn="1"/>
        </p:nvSpPr>
        <p:spPr>
          <a:xfrm flipH="1" flipV="1">
            <a:off x="-1" y="-24487"/>
            <a:ext cx="9138586" cy="2515079"/>
          </a:xfrm>
          <a:custGeom>
            <a:avLst/>
            <a:gdLst>
              <a:gd name="connsiteX0" fmla="*/ 0 w 10289745"/>
              <a:gd name="connsiteY0" fmla="*/ 2348314 h 2694297"/>
              <a:gd name="connsiteX1" fmla="*/ 9145997 w 10289745"/>
              <a:gd name="connsiteY1" fmla="*/ 81 h 2694297"/>
              <a:gd name="connsiteX2" fmla="*/ 9145997 w 10289745"/>
              <a:gd name="connsiteY2" fmla="*/ 2436173 h 2694297"/>
              <a:gd name="connsiteX3" fmla="*/ 0 w 10289745"/>
              <a:gd name="connsiteY3" fmla="*/ 2348314 h 2694297"/>
              <a:gd name="connsiteX0" fmla="*/ 0 w 10289745"/>
              <a:gd name="connsiteY0" fmla="*/ 2348233 h 2694216"/>
              <a:gd name="connsiteX1" fmla="*/ 9145997 w 10289745"/>
              <a:gd name="connsiteY1" fmla="*/ 0 h 2694216"/>
              <a:gd name="connsiteX2" fmla="*/ 9145997 w 10289745"/>
              <a:gd name="connsiteY2" fmla="*/ 2436092 h 2694216"/>
              <a:gd name="connsiteX3" fmla="*/ 0 w 10289745"/>
              <a:gd name="connsiteY3" fmla="*/ 2348233 h 2694216"/>
              <a:gd name="connsiteX0" fmla="*/ 0 w 10289745"/>
              <a:gd name="connsiteY0" fmla="*/ 2348233 h 2694216"/>
              <a:gd name="connsiteX1" fmla="*/ 9145997 w 10289745"/>
              <a:gd name="connsiteY1" fmla="*/ 0 h 2694216"/>
              <a:gd name="connsiteX2" fmla="*/ 9145997 w 10289745"/>
              <a:gd name="connsiteY2" fmla="*/ 2436092 h 2694216"/>
              <a:gd name="connsiteX3" fmla="*/ 0 w 10289745"/>
              <a:gd name="connsiteY3" fmla="*/ 2348233 h 2694216"/>
              <a:gd name="connsiteX0" fmla="*/ 2 w 10271923"/>
              <a:gd name="connsiteY0" fmla="*/ 1961048 h 2259210"/>
              <a:gd name="connsiteX1" fmla="*/ 9115022 w 10271923"/>
              <a:gd name="connsiteY1" fmla="*/ 0 h 2259210"/>
              <a:gd name="connsiteX2" fmla="*/ 9145999 w 10271923"/>
              <a:gd name="connsiteY2" fmla="*/ 2048907 h 2259210"/>
              <a:gd name="connsiteX3" fmla="*/ 2 w 10271923"/>
              <a:gd name="connsiteY3" fmla="*/ 1961048 h 2259210"/>
              <a:gd name="connsiteX0" fmla="*/ 2 w 10302372"/>
              <a:gd name="connsiteY0" fmla="*/ 2355976 h 2702917"/>
              <a:gd name="connsiteX1" fmla="*/ 9169232 w 10302372"/>
              <a:gd name="connsiteY1" fmla="*/ 0 h 2702917"/>
              <a:gd name="connsiteX2" fmla="*/ 9145999 w 10302372"/>
              <a:gd name="connsiteY2" fmla="*/ 2443835 h 2702917"/>
              <a:gd name="connsiteX3" fmla="*/ 2 w 10302372"/>
              <a:gd name="connsiteY3" fmla="*/ 2355976 h 2702917"/>
              <a:gd name="connsiteX0" fmla="*/ 2 w 10302372"/>
              <a:gd name="connsiteY0" fmla="*/ 2355976 h 2702917"/>
              <a:gd name="connsiteX1" fmla="*/ 9169232 w 10302372"/>
              <a:gd name="connsiteY1" fmla="*/ 0 h 2702917"/>
              <a:gd name="connsiteX2" fmla="*/ 9145999 w 10302372"/>
              <a:gd name="connsiteY2" fmla="*/ 2443835 h 2702917"/>
              <a:gd name="connsiteX3" fmla="*/ 2 w 10302372"/>
              <a:gd name="connsiteY3" fmla="*/ 2355976 h 2702917"/>
              <a:gd name="connsiteX0" fmla="*/ 2 w 10302372"/>
              <a:gd name="connsiteY0" fmla="*/ 2355976 h 2702917"/>
              <a:gd name="connsiteX1" fmla="*/ 9169232 w 10302372"/>
              <a:gd name="connsiteY1" fmla="*/ 0 h 2702917"/>
              <a:gd name="connsiteX2" fmla="*/ 9145999 w 10302372"/>
              <a:gd name="connsiteY2" fmla="*/ 2443835 h 2702917"/>
              <a:gd name="connsiteX3" fmla="*/ 2 w 10302372"/>
              <a:gd name="connsiteY3" fmla="*/ 2355976 h 2702917"/>
              <a:gd name="connsiteX0" fmla="*/ 1 w 10359948"/>
              <a:gd name="connsiteY0" fmla="*/ 2534080 h 2803153"/>
              <a:gd name="connsiteX1" fmla="*/ 9223441 w 10359948"/>
              <a:gd name="connsiteY1" fmla="*/ 0 h 2803153"/>
              <a:gd name="connsiteX2" fmla="*/ 9200208 w 10359948"/>
              <a:gd name="connsiteY2" fmla="*/ 2443835 h 2803153"/>
              <a:gd name="connsiteX3" fmla="*/ 1 w 10359948"/>
              <a:gd name="connsiteY3" fmla="*/ 2534080 h 2803153"/>
              <a:gd name="connsiteX0" fmla="*/ 2 w 10302373"/>
              <a:gd name="connsiteY0" fmla="*/ 2371463 h 2710654"/>
              <a:gd name="connsiteX1" fmla="*/ 9169233 w 10302373"/>
              <a:gd name="connsiteY1" fmla="*/ 0 h 2710654"/>
              <a:gd name="connsiteX2" fmla="*/ 9146000 w 10302373"/>
              <a:gd name="connsiteY2" fmla="*/ 2443835 h 2710654"/>
              <a:gd name="connsiteX3" fmla="*/ 2 w 10302373"/>
              <a:gd name="connsiteY3" fmla="*/ 2371463 h 2710654"/>
              <a:gd name="connsiteX0" fmla="*/ 22101 w 10324472"/>
              <a:gd name="connsiteY0" fmla="*/ 2371463 h 2601940"/>
              <a:gd name="connsiteX1" fmla="*/ 9191332 w 10324472"/>
              <a:gd name="connsiteY1" fmla="*/ 0 h 2601940"/>
              <a:gd name="connsiteX2" fmla="*/ 9168099 w 10324472"/>
              <a:gd name="connsiteY2" fmla="*/ 2443835 h 2601940"/>
              <a:gd name="connsiteX3" fmla="*/ 22101 w 10324472"/>
              <a:gd name="connsiteY3" fmla="*/ 2371463 h 2601940"/>
              <a:gd name="connsiteX0" fmla="*/ 454248 w 10756619"/>
              <a:gd name="connsiteY0" fmla="*/ 2371463 h 2635640"/>
              <a:gd name="connsiteX1" fmla="*/ 9623479 w 10756619"/>
              <a:gd name="connsiteY1" fmla="*/ 0 h 2635640"/>
              <a:gd name="connsiteX2" fmla="*/ 9600246 w 10756619"/>
              <a:gd name="connsiteY2" fmla="*/ 2443835 h 2635640"/>
              <a:gd name="connsiteX3" fmla="*/ 2243166 w 10756619"/>
              <a:gd name="connsiteY3" fmla="*/ 2466974 h 2635640"/>
              <a:gd name="connsiteX4" fmla="*/ 454248 w 10756619"/>
              <a:gd name="connsiteY4" fmla="*/ 2371463 h 2635640"/>
              <a:gd name="connsiteX0" fmla="*/ 1153431 w 11456764"/>
              <a:gd name="connsiteY0" fmla="*/ 2371463 h 2641277"/>
              <a:gd name="connsiteX1" fmla="*/ 10322662 w 11456764"/>
              <a:gd name="connsiteY1" fmla="*/ 0 h 2641277"/>
              <a:gd name="connsiteX2" fmla="*/ 10299429 w 11456764"/>
              <a:gd name="connsiteY2" fmla="*/ 2443835 h 2641277"/>
              <a:gd name="connsiteX3" fmla="*/ 1137944 w 11456764"/>
              <a:gd name="connsiteY3" fmla="*/ 2482461 h 2641277"/>
              <a:gd name="connsiteX4" fmla="*/ 1153431 w 11456764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482461"/>
              <a:gd name="connsiteX1" fmla="*/ 9184718 w 10318820"/>
              <a:gd name="connsiteY1" fmla="*/ 0 h 2482461"/>
              <a:gd name="connsiteX2" fmla="*/ 9161485 w 10318820"/>
              <a:gd name="connsiteY2" fmla="*/ 2443835 h 2482461"/>
              <a:gd name="connsiteX3" fmla="*/ 0 w 10318820"/>
              <a:gd name="connsiteY3" fmla="*/ 2482461 h 2482461"/>
              <a:gd name="connsiteX4" fmla="*/ 15487 w 10318820"/>
              <a:gd name="connsiteY4" fmla="*/ 2371463 h 2482461"/>
              <a:gd name="connsiteX0" fmla="*/ 15487 w 10252186"/>
              <a:gd name="connsiteY0" fmla="*/ 2371463 h 2482461"/>
              <a:gd name="connsiteX1" fmla="*/ 9184718 w 10252186"/>
              <a:gd name="connsiteY1" fmla="*/ 0 h 2482461"/>
              <a:gd name="connsiteX2" fmla="*/ 9022088 w 10252186"/>
              <a:gd name="connsiteY2" fmla="*/ 2242499 h 2482461"/>
              <a:gd name="connsiteX3" fmla="*/ 0 w 10252186"/>
              <a:gd name="connsiteY3" fmla="*/ 2482461 h 2482461"/>
              <a:gd name="connsiteX4" fmla="*/ 15487 w 10252186"/>
              <a:gd name="connsiteY4" fmla="*/ 2371463 h 2482461"/>
              <a:gd name="connsiteX0" fmla="*/ 15487 w 10311181"/>
              <a:gd name="connsiteY0" fmla="*/ 2371463 h 2482461"/>
              <a:gd name="connsiteX1" fmla="*/ 9184718 w 10311181"/>
              <a:gd name="connsiteY1" fmla="*/ 0 h 2482461"/>
              <a:gd name="connsiteX2" fmla="*/ 9145996 w 10311181"/>
              <a:gd name="connsiteY2" fmla="*/ 2443835 h 2482461"/>
              <a:gd name="connsiteX3" fmla="*/ 0 w 10311181"/>
              <a:gd name="connsiteY3" fmla="*/ 2482461 h 2482461"/>
              <a:gd name="connsiteX4" fmla="*/ 15487 w 10311181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45996 w 9184718"/>
              <a:gd name="connsiteY2" fmla="*/ 2443835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0 w 9215696"/>
              <a:gd name="connsiteY0" fmla="*/ 2371463 h 2482461"/>
              <a:gd name="connsiteX1" fmla="*/ 9215696 w 9215696"/>
              <a:gd name="connsiteY1" fmla="*/ 0 h 2482461"/>
              <a:gd name="connsiteX2" fmla="*/ 9207951 w 9215696"/>
              <a:gd name="connsiteY2" fmla="*/ 2459323 h 2482461"/>
              <a:gd name="connsiteX3" fmla="*/ 30978 w 9215696"/>
              <a:gd name="connsiteY3" fmla="*/ 2482461 h 2482461"/>
              <a:gd name="connsiteX4" fmla="*/ 0 w 9215696"/>
              <a:gd name="connsiteY4" fmla="*/ 2371463 h 2482461"/>
              <a:gd name="connsiteX0" fmla="*/ 0 w 9215696"/>
              <a:gd name="connsiteY0" fmla="*/ 2371463 h 2497949"/>
              <a:gd name="connsiteX1" fmla="*/ 9215696 w 9215696"/>
              <a:gd name="connsiteY1" fmla="*/ 0 h 2497949"/>
              <a:gd name="connsiteX2" fmla="*/ 9207951 w 9215696"/>
              <a:gd name="connsiteY2" fmla="*/ 2459323 h 2497949"/>
              <a:gd name="connsiteX3" fmla="*/ 2 w 9215696"/>
              <a:gd name="connsiteY3" fmla="*/ 2497949 h 2497949"/>
              <a:gd name="connsiteX4" fmla="*/ 0 w 9215696"/>
              <a:gd name="connsiteY4" fmla="*/ 2371463 h 2497949"/>
              <a:gd name="connsiteX0" fmla="*/ 0 w 9215696"/>
              <a:gd name="connsiteY0" fmla="*/ 2371463 h 2474718"/>
              <a:gd name="connsiteX1" fmla="*/ 9215696 w 9215696"/>
              <a:gd name="connsiteY1" fmla="*/ 0 h 2474718"/>
              <a:gd name="connsiteX2" fmla="*/ 9207951 w 9215696"/>
              <a:gd name="connsiteY2" fmla="*/ 2459323 h 2474718"/>
              <a:gd name="connsiteX3" fmla="*/ 30979 w 9215696"/>
              <a:gd name="connsiteY3" fmla="*/ 2474718 h 2474718"/>
              <a:gd name="connsiteX4" fmla="*/ 0 w 9215696"/>
              <a:gd name="connsiteY4" fmla="*/ 2371463 h 2474718"/>
              <a:gd name="connsiteX0" fmla="*/ 0 w 9208117"/>
              <a:gd name="connsiteY0" fmla="*/ 2371463 h 2474718"/>
              <a:gd name="connsiteX1" fmla="*/ 9184719 w 9208117"/>
              <a:gd name="connsiteY1" fmla="*/ 0 h 2474718"/>
              <a:gd name="connsiteX2" fmla="*/ 9207951 w 9208117"/>
              <a:gd name="connsiteY2" fmla="*/ 2459323 h 2474718"/>
              <a:gd name="connsiteX3" fmla="*/ 30979 w 9208117"/>
              <a:gd name="connsiteY3" fmla="*/ 2474718 h 2474718"/>
              <a:gd name="connsiteX4" fmla="*/ 0 w 9208117"/>
              <a:gd name="connsiteY4" fmla="*/ 2371463 h 2474718"/>
              <a:gd name="connsiteX0" fmla="*/ 0 w 9184719"/>
              <a:gd name="connsiteY0" fmla="*/ 2371463 h 2474718"/>
              <a:gd name="connsiteX1" fmla="*/ 9184719 w 9184719"/>
              <a:gd name="connsiteY1" fmla="*/ 0 h 2474718"/>
              <a:gd name="connsiteX2" fmla="*/ 9115020 w 9184719"/>
              <a:gd name="connsiteY2" fmla="*/ 2381886 h 2474718"/>
              <a:gd name="connsiteX3" fmla="*/ 30979 w 9184719"/>
              <a:gd name="connsiteY3" fmla="*/ 2474718 h 2474718"/>
              <a:gd name="connsiteX4" fmla="*/ 0 w 9184719"/>
              <a:gd name="connsiteY4" fmla="*/ 2371463 h 2474718"/>
              <a:gd name="connsiteX0" fmla="*/ 0 w 9184719"/>
              <a:gd name="connsiteY0" fmla="*/ 2371463 h 2474718"/>
              <a:gd name="connsiteX1" fmla="*/ 9184719 w 9184719"/>
              <a:gd name="connsiteY1" fmla="*/ 0 h 2474718"/>
              <a:gd name="connsiteX2" fmla="*/ 9169230 w 9184719"/>
              <a:gd name="connsiteY2" fmla="*/ 2451580 h 2474718"/>
              <a:gd name="connsiteX3" fmla="*/ 30979 w 9184719"/>
              <a:gd name="connsiteY3" fmla="*/ 2474718 h 2474718"/>
              <a:gd name="connsiteX4" fmla="*/ 0 w 9184719"/>
              <a:gd name="connsiteY4" fmla="*/ 2371463 h 2474718"/>
              <a:gd name="connsiteX0" fmla="*/ 0 w 9167786"/>
              <a:gd name="connsiteY0" fmla="*/ 2375696 h 2474718"/>
              <a:gd name="connsiteX1" fmla="*/ 9167786 w 9167786"/>
              <a:gd name="connsiteY1" fmla="*/ 0 h 2474718"/>
              <a:gd name="connsiteX2" fmla="*/ 9152297 w 9167786"/>
              <a:gd name="connsiteY2" fmla="*/ 2451580 h 2474718"/>
              <a:gd name="connsiteX3" fmla="*/ 14046 w 9167786"/>
              <a:gd name="connsiteY3" fmla="*/ 2474718 h 2474718"/>
              <a:gd name="connsiteX4" fmla="*/ 0 w 9167786"/>
              <a:gd name="connsiteY4" fmla="*/ 2375696 h 2474718"/>
              <a:gd name="connsiteX0" fmla="*/ 2887 w 9170673"/>
              <a:gd name="connsiteY0" fmla="*/ 2375696 h 2474718"/>
              <a:gd name="connsiteX1" fmla="*/ 9170673 w 9170673"/>
              <a:gd name="connsiteY1" fmla="*/ 0 h 2474718"/>
              <a:gd name="connsiteX2" fmla="*/ 9155184 w 9170673"/>
              <a:gd name="connsiteY2" fmla="*/ 2451580 h 2474718"/>
              <a:gd name="connsiteX3" fmla="*/ 0 w 9170673"/>
              <a:gd name="connsiteY3" fmla="*/ 2474718 h 2474718"/>
              <a:gd name="connsiteX4" fmla="*/ 2887 w 9170673"/>
              <a:gd name="connsiteY4" fmla="*/ 2375696 h 2474718"/>
              <a:gd name="connsiteX0" fmla="*/ 2887 w 9170673"/>
              <a:gd name="connsiteY0" fmla="*/ 2375696 h 2457785"/>
              <a:gd name="connsiteX1" fmla="*/ 9170673 w 9170673"/>
              <a:gd name="connsiteY1" fmla="*/ 0 h 2457785"/>
              <a:gd name="connsiteX2" fmla="*/ 9155184 w 9170673"/>
              <a:gd name="connsiteY2" fmla="*/ 2451580 h 2457785"/>
              <a:gd name="connsiteX3" fmla="*/ 0 w 9170673"/>
              <a:gd name="connsiteY3" fmla="*/ 2457785 h 2457785"/>
              <a:gd name="connsiteX4" fmla="*/ 2887 w 9170673"/>
              <a:gd name="connsiteY4" fmla="*/ 2375696 h 2457785"/>
              <a:gd name="connsiteX0" fmla="*/ 2887 w 9170673"/>
              <a:gd name="connsiteY0" fmla="*/ 2375696 h 2508024"/>
              <a:gd name="connsiteX1" fmla="*/ 9170673 w 9170673"/>
              <a:gd name="connsiteY1" fmla="*/ 0 h 2508024"/>
              <a:gd name="connsiteX2" fmla="*/ 9169295 w 9170673"/>
              <a:gd name="connsiteY2" fmla="*/ 2508024 h 2508024"/>
              <a:gd name="connsiteX3" fmla="*/ 0 w 9170673"/>
              <a:gd name="connsiteY3" fmla="*/ 2457785 h 2508024"/>
              <a:gd name="connsiteX4" fmla="*/ 2887 w 9170673"/>
              <a:gd name="connsiteY4" fmla="*/ 2375696 h 2508024"/>
              <a:gd name="connsiteX0" fmla="*/ 0 w 9167786"/>
              <a:gd name="connsiteY0" fmla="*/ 2375696 h 2508024"/>
              <a:gd name="connsiteX1" fmla="*/ 9167786 w 9167786"/>
              <a:gd name="connsiteY1" fmla="*/ 0 h 2508024"/>
              <a:gd name="connsiteX2" fmla="*/ 9166408 w 9167786"/>
              <a:gd name="connsiteY2" fmla="*/ 2508024 h 2508024"/>
              <a:gd name="connsiteX3" fmla="*/ 4169 w 9167786"/>
              <a:gd name="connsiteY3" fmla="*/ 2500118 h 2508024"/>
              <a:gd name="connsiteX4" fmla="*/ 0 w 9167786"/>
              <a:gd name="connsiteY4" fmla="*/ 2375696 h 2508024"/>
              <a:gd name="connsiteX0" fmla="*/ 0 w 9166452"/>
              <a:gd name="connsiteY0" fmla="*/ 2375696 h 2508024"/>
              <a:gd name="connsiteX1" fmla="*/ 9061952 w 9166452"/>
              <a:gd name="connsiteY1" fmla="*/ 0 h 2508024"/>
              <a:gd name="connsiteX2" fmla="*/ 9166408 w 9166452"/>
              <a:gd name="connsiteY2" fmla="*/ 2508024 h 2508024"/>
              <a:gd name="connsiteX3" fmla="*/ 4169 w 9166452"/>
              <a:gd name="connsiteY3" fmla="*/ 2500118 h 2508024"/>
              <a:gd name="connsiteX4" fmla="*/ 0 w 9166452"/>
              <a:gd name="connsiteY4" fmla="*/ 2375696 h 2508024"/>
              <a:gd name="connsiteX0" fmla="*/ 0 w 9166808"/>
              <a:gd name="connsiteY0" fmla="*/ 2382751 h 2515079"/>
              <a:gd name="connsiteX1" fmla="*/ 9160729 w 9166808"/>
              <a:gd name="connsiteY1" fmla="*/ 0 h 2515079"/>
              <a:gd name="connsiteX2" fmla="*/ 9166408 w 9166808"/>
              <a:gd name="connsiteY2" fmla="*/ 2515079 h 2515079"/>
              <a:gd name="connsiteX3" fmla="*/ 4169 w 9166808"/>
              <a:gd name="connsiteY3" fmla="*/ 2507173 h 2515079"/>
              <a:gd name="connsiteX4" fmla="*/ 0 w 9166808"/>
              <a:gd name="connsiteY4" fmla="*/ 2382751 h 2515079"/>
              <a:gd name="connsiteX0" fmla="*/ 9943 w 9162640"/>
              <a:gd name="connsiteY0" fmla="*/ 2382751 h 2515079"/>
              <a:gd name="connsiteX1" fmla="*/ 9156561 w 9162640"/>
              <a:gd name="connsiteY1" fmla="*/ 0 h 2515079"/>
              <a:gd name="connsiteX2" fmla="*/ 9162240 w 9162640"/>
              <a:gd name="connsiteY2" fmla="*/ 2515079 h 2515079"/>
              <a:gd name="connsiteX3" fmla="*/ 1 w 9162640"/>
              <a:gd name="connsiteY3" fmla="*/ 2507173 h 2515079"/>
              <a:gd name="connsiteX4" fmla="*/ 9943 w 9162640"/>
              <a:gd name="connsiteY4" fmla="*/ 2382751 h 2515079"/>
              <a:gd name="connsiteX0" fmla="*/ 0 w 9152697"/>
              <a:gd name="connsiteY0" fmla="*/ 2382751 h 2515079"/>
              <a:gd name="connsiteX1" fmla="*/ 9146618 w 9152697"/>
              <a:gd name="connsiteY1" fmla="*/ 0 h 2515079"/>
              <a:gd name="connsiteX2" fmla="*/ 9152297 w 9152697"/>
              <a:gd name="connsiteY2" fmla="*/ 2515079 h 2515079"/>
              <a:gd name="connsiteX3" fmla="*/ 187614 w 9152697"/>
              <a:gd name="connsiteY3" fmla="*/ 2507173 h 2515079"/>
              <a:gd name="connsiteX4" fmla="*/ 0 w 9152697"/>
              <a:gd name="connsiteY4" fmla="*/ 2382751 h 2515079"/>
              <a:gd name="connsiteX0" fmla="*/ 0 w 9068030"/>
              <a:gd name="connsiteY0" fmla="*/ 2382751 h 2515079"/>
              <a:gd name="connsiteX1" fmla="*/ 9061951 w 9068030"/>
              <a:gd name="connsiteY1" fmla="*/ 0 h 2515079"/>
              <a:gd name="connsiteX2" fmla="*/ 9067630 w 9068030"/>
              <a:gd name="connsiteY2" fmla="*/ 2515079 h 2515079"/>
              <a:gd name="connsiteX3" fmla="*/ 102947 w 9068030"/>
              <a:gd name="connsiteY3" fmla="*/ 2507173 h 2515079"/>
              <a:gd name="connsiteX4" fmla="*/ 0 w 9068030"/>
              <a:gd name="connsiteY4" fmla="*/ 2382751 h 2515079"/>
              <a:gd name="connsiteX0" fmla="*/ 0 w 9138586"/>
              <a:gd name="connsiteY0" fmla="*/ 2382751 h 2515079"/>
              <a:gd name="connsiteX1" fmla="*/ 9132507 w 9138586"/>
              <a:gd name="connsiteY1" fmla="*/ 0 h 2515079"/>
              <a:gd name="connsiteX2" fmla="*/ 9138186 w 9138586"/>
              <a:gd name="connsiteY2" fmla="*/ 2515079 h 2515079"/>
              <a:gd name="connsiteX3" fmla="*/ 173503 w 9138586"/>
              <a:gd name="connsiteY3" fmla="*/ 2507173 h 2515079"/>
              <a:gd name="connsiteX4" fmla="*/ 0 w 9138586"/>
              <a:gd name="connsiteY4" fmla="*/ 2382751 h 2515079"/>
              <a:gd name="connsiteX0" fmla="*/ 0 w 9138586"/>
              <a:gd name="connsiteY0" fmla="*/ 2382751 h 2515079"/>
              <a:gd name="connsiteX1" fmla="*/ 9132507 w 9138586"/>
              <a:gd name="connsiteY1" fmla="*/ 0 h 2515079"/>
              <a:gd name="connsiteX2" fmla="*/ 9138186 w 9138586"/>
              <a:gd name="connsiteY2" fmla="*/ 2515079 h 2515079"/>
              <a:gd name="connsiteX3" fmla="*/ 4170 w 9138586"/>
              <a:gd name="connsiteY3" fmla="*/ 2507173 h 2515079"/>
              <a:gd name="connsiteX4" fmla="*/ 0 w 9138586"/>
              <a:gd name="connsiteY4" fmla="*/ 2382751 h 25150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38586" h="2515079">
                <a:moveTo>
                  <a:pt x="0" y="2382751"/>
                </a:moveTo>
                <a:cubicBezTo>
                  <a:pt x="20661" y="2379422"/>
                  <a:pt x="7306149" y="2502055"/>
                  <a:pt x="9132507" y="0"/>
                </a:cubicBezTo>
                <a:cubicBezTo>
                  <a:pt x="9129925" y="819774"/>
                  <a:pt x="9140768" y="1695305"/>
                  <a:pt x="9138186" y="2515079"/>
                </a:cubicBezTo>
                <a:lnTo>
                  <a:pt x="4170" y="2507173"/>
                </a:lnTo>
                <a:cubicBezTo>
                  <a:pt x="4169" y="2465011"/>
                  <a:pt x="1" y="2424913"/>
                  <a:pt x="0" y="2382751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199" y="457169"/>
            <a:ext cx="8229600" cy="772250"/>
          </a:xfrm>
        </p:spPr>
        <p:txBody>
          <a:bodyPr anchor="t"/>
          <a:lstStyle>
            <a:lvl1pPr algn="l">
              <a:defRPr sz="4000" b="1" cap="none"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15622"/>
            <a:ext cx="8229600" cy="1500187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U.S. Department of Commerce | National Oceanic and Atmospheric Administration | NOAA Fisheries | Page </a:t>
            </a:r>
            <a:fld id="{632D3AEB-7CBE-3049-91AC-335C6B4F5BF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20331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CA70F-1832-514F-8FAA-10477F7FA4FA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2E918-C303-EB43-8AC8-019C1DB5C6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600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CA70F-1832-514F-8FAA-10477F7FA4FA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2E918-C303-EB43-8AC8-019C1DB5C6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2624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CA70F-1832-514F-8FAA-10477F7FA4FA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2E918-C303-EB43-8AC8-019C1DB5C6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0826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CA70F-1832-514F-8FAA-10477F7FA4FA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2E918-C303-EB43-8AC8-019C1DB5C6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7886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">
    <p:bg>
      <p:bgPr>
        <a:solidFill>
          <a:srgbClr val="1E5C9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/>
          <p:nvPr userDrawn="1"/>
        </p:nvSpPr>
        <p:spPr>
          <a:xfrm flipH="1" flipV="1">
            <a:off x="-1" y="-24487"/>
            <a:ext cx="9138586" cy="2515079"/>
          </a:xfrm>
          <a:custGeom>
            <a:avLst/>
            <a:gdLst>
              <a:gd name="connsiteX0" fmla="*/ 0 w 10289745"/>
              <a:gd name="connsiteY0" fmla="*/ 2348314 h 2694297"/>
              <a:gd name="connsiteX1" fmla="*/ 9145997 w 10289745"/>
              <a:gd name="connsiteY1" fmla="*/ 81 h 2694297"/>
              <a:gd name="connsiteX2" fmla="*/ 9145997 w 10289745"/>
              <a:gd name="connsiteY2" fmla="*/ 2436173 h 2694297"/>
              <a:gd name="connsiteX3" fmla="*/ 0 w 10289745"/>
              <a:gd name="connsiteY3" fmla="*/ 2348314 h 2694297"/>
              <a:gd name="connsiteX0" fmla="*/ 0 w 10289745"/>
              <a:gd name="connsiteY0" fmla="*/ 2348233 h 2694216"/>
              <a:gd name="connsiteX1" fmla="*/ 9145997 w 10289745"/>
              <a:gd name="connsiteY1" fmla="*/ 0 h 2694216"/>
              <a:gd name="connsiteX2" fmla="*/ 9145997 w 10289745"/>
              <a:gd name="connsiteY2" fmla="*/ 2436092 h 2694216"/>
              <a:gd name="connsiteX3" fmla="*/ 0 w 10289745"/>
              <a:gd name="connsiteY3" fmla="*/ 2348233 h 2694216"/>
              <a:gd name="connsiteX0" fmla="*/ 0 w 10289745"/>
              <a:gd name="connsiteY0" fmla="*/ 2348233 h 2694216"/>
              <a:gd name="connsiteX1" fmla="*/ 9145997 w 10289745"/>
              <a:gd name="connsiteY1" fmla="*/ 0 h 2694216"/>
              <a:gd name="connsiteX2" fmla="*/ 9145997 w 10289745"/>
              <a:gd name="connsiteY2" fmla="*/ 2436092 h 2694216"/>
              <a:gd name="connsiteX3" fmla="*/ 0 w 10289745"/>
              <a:gd name="connsiteY3" fmla="*/ 2348233 h 2694216"/>
              <a:gd name="connsiteX0" fmla="*/ 2 w 10271923"/>
              <a:gd name="connsiteY0" fmla="*/ 1961048 h 2259210"/>
              <a:gd name="connsiteX1" fmla="*/ 9115022 w 10271923"/>
              <a:gd name="connsiteY1" fmla="*/ 0 h 2259210"/>
              <a:gd name="connsiteX2" fmla="*/ 9145999 w 10271923"/>
              <a:gd name="connsiteY2" fmla="*/ 2048907 h 2259210"/>
              <a:gd name="connsiteX3" fmla="*/ 2 w 10271923"/>
              <a:gd name="connsiteY3" fmla="*/ 1961048 h 2259210"/>
              <a:gd name="connsiteX0" fmla="*/ 2 w 10302372"/>
              <a:gd name="connsiteY0" fmla="*/ 2355976 h 2702917"/>
              <a:gd name="connsiteX1" fmla="*/ 9169232 w 10302372"/>
              <a:gd name="connsiteY1" fmla="*/ 0 h 2702917"/>
              <a:gd name="connsiteX2" fmla="*/ 9145999 w 10302372"/>
              <a:gd name="connsiteY2" fmla="*/ 2443835 h 2702917"/>
              <a:gd name="connsiteX3" fmla="*/ 2 w 10302372"/>
              <a:gd name="connsiteY3" fmla="*/ 2355976 h 2702917"/>
              <a:gd name="connsiteX0" fmla="*/ 2 w 10302372"/>
              <a:gd name="connsiteY0" fmla="*/ 2355976 h 2702917"/>
              <a:gd name="connsiteX1" fmla="*/ 9169232 w 10302372"/>
              <a:gd name="connsiteY1" fmla="*/ 0 h 2702917"/>
              <a:gd name="connsiteX2" fmla="*/ 9145999 w 10302372"/>
              <a:gd name="connsiteY2" fmla="*/ 2443835 h 2702917"/>
              <a:gd name="connsiteX3" fmla="*/ 2 w 10302372"/>
              <a:gd name="connsiteY3" fmla="*/ 2355976 h 2702917"/>
              <a:gd name="connsiteX0" fmla="*/ 2 w 10302372"/>
              <a:gd name="connsiteY0" fmla="*/ 2355976 h 2702917"/>
              <a:gd name="connsiteX1" fmla="*/ 9169232 w 10302372"/>
              <a:gd name="connsiteY1" fmla="*/ 0 h 2702917"/>
              <a:gd name="connsiteX2" fmla="*/ 9145999 w 10302372"/>
              <a:gd name="connsiteY2" fmla="*/ 2443835 h 2702917"/>
              <a:gd name="connsiteX3" fmla="*/ 2 w 10302372"/>
              <a:gd name="connsiteY3" fmla="*/ 2355976 h 2702917"/>
              <a:gd name="connsiteX0" fmla="*/ 1 w 10359948"/>
              <a:gd name="connsiteY0" fmla="*/ 2534080 h 2803153"/>
              <a:gd name="connsiteX1" fmla="*/ 9223441 w 10359948"/>
              <a:gd name="connsiteY1" fmla="*/ 0 h 2803153"/>
              <a:gd name="connsiteX2" fmla="*/ 9200208 w 10359948"/>
              <a:gd name="connsiteY2" fmla="*/ 2443835 h 2803153"/>
              <a:gd name="connsiteX3" fmla="*/ 1 w 10359948"/>
              <a:gd name="connsiteY3" fmla="*/ 2534080 h 2803153"/>
              <a:gd name="connsiteX0" fmla="*/ 2 w 10302373"/>
              <a:gd name="connsiteY0" fmla="*/ 2371463 h 2710654"/>
              <a:gd name="connsiteX1" fmla="*/ 9169233 w 10302373"/>
              <a:gd name="connsiteY1" fmla="*/ 0 h 2710654"/>
              <a:gd name="connsiteX2" fmla="*/ 9146000 w 10302373"/>
              <a:gd name="connsiteY2" fmla="*/ 2443835 h 2710654"/>
              <a:gd name="connsiteX3" fmla="*/ 2 w 10302373"/>
              <a:gd name="connsiteY3" fmla="*/ 2371463 h 2710654"/>
              <a:gd name="connsiteX0" fmla="*/ 22101 w 10324472"/>
              <a:gd name="connsiteY0" fmla="*/ 2371463 h 2601940"/>
              <a:gd name="connsiteX1" fmla="*/ 9191332 w 10324472"/>
              <a:gd name="connsiteY1" fmla="*/ 0 h 2601940"/>
              <a:gd name="connsiteX2" fmla="*/ 9168099 w 10324472"/>
              <a:gd name="connsiteY2" fmla="*/ 2443835 h 2601940"/>
              <a:gd name="connsiteX3" fmla="*/ 22101 w 10324472"/>
              <a:gd name="connsiteY3" fmla="*/ 2371463 h 2601940"/>
              <a:gd name="connsiteX0" fmla="*/ 454248 w 10756619"/>
              <a:gd name="connsiteY0" fmla="*/ 2371463 h 2635640"/>
              <a:gd name="connsiteX1" fmla="*/ 9623479 w 10756619"/>
              <a:gd name="connsiteY1" fmla="*/ 0 h 2635640"/>
              <a:gd name="connsiteX2" fmla="*/ 9600246 w 10756619"/>
              <a:gd name="connsiteY2" fmla="*/ 2443835 h 2635640"/>
              <a:gd name="connsiteX3" fmla="*/ 2243166 w 10756619"/>
              <a:gd name="connsiteY3" fmla="*/ 2466974 h 2635640"/>
              <a:gd name="connsiteX4" fmla="*/ 454248 w 10756619"/>
              <a:gd name="connsiteY4" fmla="*/ 2371463 h 2635640"/>
              <a:gd name="connsiteX0" fmla="*/ 1153431 w 11456764"/>
              <a:gd name="connsiteY0" fmla="*/ 2371463 h 2641277"/>
              <a:gd name="connsiteX1" fmla="*/ 10322662 w 11456764"/>
              <a:gd name="connsiteY1" fmla="*/ 0 h 2641277"/>
              <a:gd name="connsiteX2" fmla="*/ 10299429 w 11456764"/>
              <a:gd name="connsiteY2" fmla="*/ 2443835 h 2641277"/>
              <a:gd name="connsiteX3" fmla="*/ 1137944 w 11456764"/>
              <a:gd name="connsiteY3" fmla="*/ 2482461 h 2641277"/>
              <a:gd name="connsiteX4" fmla="*/ 1153431 w 11456764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482461"/>
              <a:gd name="connsiteX1" fmla="*/ 9184718 w 10318820"/>
              <a:gd name="connsiteY1" fmla="*/ 0 h 2482461"/>
              <a:gd name="connsiteX2" fmla="*/ 9161485 w 10318820"/>
              <a:gd name="connsiteY2" fmla="*/ 2443835 h 2482461"/>
              <a:gd name="connsiteX3" fmla="*/ 0 w 10318820"/>
              <a:gd name="connsiteY3" fmla="*/ 2482461 h 2482461"/>
              <a:gd name="connsiteX4" fmla="*/ 15487 w 10318820"/>
              <a:gd name="connsiteY4" fmla="*/ 2371463 h 2482461"/>
              <a:gd name="connsiteX0" fmla="*/ 15487 w 10252186"/>
              <a:gd name="connsiteY0" fmla="*/ 2371463 h 2482461"/>
              <a:gd name="connsiteX1" fmla="*/ 9184718 w 10252186"/>
              <a:gd name="connsiteY1" fmla="*/ 0 h 2482461"/>
              <a:gd name="connsiteX2" fmla="*/ 9022088 w 10252186"/>
              <a:gd name="connsiteY2" fmla="*/ 2242499 h 2482461"/>
              <a:gd name="connsiteX3" fmla="*/ 0 w 10252186"/>
              <a:gd name="connsiteY3" fmla="*/ 2482461 h 2482461"/>
              <a:gd name="connsiteX4" fmla="*/ 15487 w 10252186"/>
              <a:gd name="connsiteY4" fmla="*/ 2371463 h 2482461"/>
              <a:gd name="connsiteX0" fmla="*/ 15487 w 10311181"/>
              <a:gd name="connsiteY0" fmla="*/ 2371463 h 2482461"/>
              <a:gd name="connsiteX1" fmla="*/ 9184718 w 10311181"/>
              <a:gd name="connsiteY1" fmla="*/ 0 h 2482461"/>
              <a:gd name="connsiteX2" fmla="*/ 9145996 w 10311181"/>
              <a:gd name="connsiteY2" fmla="*/ 2443835 h 2482461"/>
              <a:gd name="connsiteX3" fmla="*/ 0 w 10311181"/>
              <a:gd name="connsiteY3" fmla="*/ 2482461 h 2482461"/>
              <a:gd name="connsiteX4" fmla="*/ 15487 w 10311181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45996 w 9184718"/>
              <a:gd name="connsiteY2" fmla="*/ 2443835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0 w 9215696"/>
              <a:gd name="connsiteY0" fmla="*/ 2371463 h 2482461"/>
              <a:gd name="connsiteX1" fmla="*/ 9215696 w 9215696"/>
              <a:gd name="connsiteY1" fmla="*/ 0 h 2482461"/>
              <a:gd name="connsiteX2" fmla="*/ 9207951 w 9215696"/>
              <a:gd name="connsiteY2" fmla="*/ 2459323 h 2482461"/>
              <a:gd name="connsiteX3" fmla="*/ 30978 w 9215696"/>
              <a:gd name="connsiteY3" fmla="*/ 2482461 h 2482461"/>
              <a:gd name="connsiteX4" fmla="*/ 0 w 9215696"/>
              <a:gd name="connsiteY4" fmla="*/ 2371463 h 2482461"/>
              <a:gd name="connsiteX0" fmla="*/ 0 w 9215696"/>
              <a:gd name="connsiteY0" fmla="*/ 2371463 h 2497949"/>
              <a:gd name="connsiteX1" fmla="*/ 9215696 w 9215696"/>
              <a:gd name="connsiteY1" fmla="*/ 0 h 2497949"/>
              <a:gd name="connsiteX2" fmla="*/ 9207951 w 9215696"/>
              <a:gd name="connsiteY2" fmla="*/ 2459323 h 2497949"/>
              <a:gd name="connsiteX3" fmla="*/ 2 w 9215696"/>
              <a:gd name="connsiteY3" fmla="*/ 2497949 h 2497949"/>
              <a:gd name="connsiteX4" fmla="*/ 0 w 9215696"/>
              <a:gd name="connsiteY4" fmla="*/ 2371463 h 2497949"/>
              <a:gd name="connsiteX0" fmla="*/ 0 w 9215696"/>
              <a:gd name="connsiteY0" fmla="*/ 2371463 h 2474718"/>
              <a:gd name="connsiteX1" fmla="*/ 9215696 w 9215696"/>
              <a:gd name="connsiteY1" fmla="*/ 0 h 2474718"/>
              <a:gd name="connsiteX2" fmla="*/ 9207951 w 9215696"/>
              <a:gd name="connsiteY2" fmla="*/ 2459323 h 2474718"/>
              <a:gd name="connsiteX3" fmla="*/ 30979 w 9215696"/>
              <a:gd name="connsiteY3" fmla="*/ 2474718 h 2474718"/>
              <a:gd name="connsiteX4" fmla="*/ 0 w 9215696"/>
              <a:gd name="connsiteY4" fmla="*/ 2371463 h 2474718"/>
              <a:gd name="connsiteX0" fmla="*/ 0 w 9208117"/>
              <a:gd name="connsiteY0" fmla="*/ 2371463 h 2474718"/>
              <a:gd name="connsiteX1" fmla="*/ 9184719 w 9208117"/>
              <a:gd name="connsiteY1" fmla="*/ 0 h 2474718"/>
              <a:gd name="connsiteX2" fmla="*/ 9207951 w 9208117"/>
              <a:gd name="connsiteY2" fmla="*/ 2459323 h 2474718"/>
              <a:gd name="connsiteX3" fmla="*/ 30979 w 9208117"/>
              <a:gd name="connsiteY3" fmla="*/ 2474718 h 2474718"/>
              <a:gd name="connsiteX4" fmla="*/ 0 w 9208117"/>
              <a:gd name="connsiteY4" fmla="*/ 2371463 h 2474718"/>
              <a:gd name="connsiteX0" fmla="*/ 0 w 9184719"/>
              <a:gd name="connsiteY0" fmla="*/ 2371463 h 2474718"/>
              <a:gd name="connsiteX1" fmla="*/ 9184719 w 9184719"/>
              <a:gd name="connsiteY1" fmla="*/ 0 h 2474718"/>
              <a:gd name="connsiteX2" fmla="*/ 9115020 w 9184719"/>
              <a:gd name="connsiteY2" fmla="*/ 2381886 h 2474718"/>
              <a:gd name="connsiteX3" fmla="*/ 30979 w 9184719"/>
              <a:gd name="connsiteY3" fmla="*/ 2474718 h 2474718"/>
              <a:gd name="connsiteX4" fmla="*/ 0 w 9184719"/>
              <a:gd name="connsiteY4" fmla="*/ 2371463 h 2474718"/>
              <a:gd name="connsiteX0" fmla="*/ 0 w 9184719"/>
              <a:gd name="connsiteY0" fmla="*/ 2371463 h 2474718"/>
              <a:gd name="connsiteX1" fmla="*/ 9184719 w 9184719"/>
              <a:gd name="connsiteY1" fmla="*/ 0 h 2474718"/>
              <a:gd name="connsiteX2" fmla="*/ 9169230 w 9184719"/>
              <a:gd name="connsiteY2" fmla="*/ 2451580 h 2474718"/>
              <a:gd name="connsiteX3" fmla="*/ 30979 w 9184719"/>
              <a:gd name="connsiteY3" fmla="*/ 2474718 h 2474718"/>
              <a:gd name="connsiteX4" fmla="*/ 0 w 9184719"/>
              <a:gd name="connsiteY4" fmla="*/ 2371463 h 2474718"/>
              <a:gd name="connsiteX0" fmla="*/ 0 w 9167786"/>
              <a:gd name="connsiteY0" fmla="*/ 2375696 h 2474718"/>
              <a:gd name="connsiteX1" fmla="*/ 9167786 w 9167786"/>
              <a:gd name="connsiteY1" fmla="*/ 0 h 2474718"/>
              <a:gd name="connsiteX2" fmla="*/ 9152297 w 9167786"/>
              <a:gd name="connsiteY2" fmla="*/ 2451580 h 2474718"/>
              <a:gd name="connsiteX3" fmla="*/ 14046 w 9167786"/>
              <a:gd name="connsiteY3" fmla="*/ 2474718 h 2474718"/>
              <a:gd name="connsiteX4" fmla="*/ 0 w 9167786"/>
              <a:gd name="connsiteY4" fmla="*/ 2375696 h 2474718"/>
              <a:gd name="connsiteX0" fmla="*/ 2887 w 9170673"/>
              <a:gd name="connsiteY0" fmla="*/ 2375696 h 2474718"/>
              <a:gd name="connsiteX1" fmla="*/ 9170673 w 9170673"/>
              <a:gd name="connsiteY1" fmla="*/ 0 h 2474718"/>
              <a:gd name="connsiteX2" fmla="*/ 9155184 w 9170673"/>
              <a:gd name="connsiteY2" fmla="*/ 2451580 h 2474718"/>
              <a:gd name="connsiteX3" fmla="*/ 0 w 9170673"/>
              <a:gd name="connsiteY3" fmla="*/ 2474718 h 2474718"/>
              <a:gd name="connsiteX4" fmla="*/ 2887 w 9170673"/>
              <a:gd name="connsiteY4" fmla="*/ 2375696 h 2474718"/>
              <a:gd name="connsiteX0" fmla="*/ 2887 w 9170673"/>
              <a:gd name="connsiteY0" fmla="*/ 2375696 h 2457785"/>
              <a:gd name="connsiteX1" fmla="*/ 9170673 w 9170673"/>
              <a:gd name="connsiteY1" fmla="*/ 0 h 2457785"/>
              <a:gd name="connsiteX2" fmla="*/ 9155184 w 9170673"/>
              <a:gd name="connsiteY2" fmla="*/ 2451580 h 2457785"/>
              <a:gd name="connsiteX3" fmla="*/ 0 w 9170673"/>
              <a:gd name="connsiteY3" fmla="*/ 2457785 h 2457785"/>
              <a:gd name="connsiteX4" fmla="*/ 2887 w 9170673"/>
              <a:gd name="connsiteY4" fmla="*/ 2375696 h 2457785"/>
              <a:gd name="connsiteX0" fmla="*/ 2887 w 9170673"/>
              <a:gd name="connsiteY0" fmla="*/ 2375696 h 2508024"/>
              <a:gd name="connsiteX1" fmla="*/ 9170673 w 9170673"/>
              <a:gd name="connsiteY1" fmla="*/ 0 h 2508024"/>
              <a:gd name="connsiteX2" fmla="*/ 9169295 w 9170673"/>
              <a:gd name="connsiteY2" fmla="*/ 2508024 h 2508024"/>
              <a:gd name="connsiteX3" fmla="*/ 0 w 9170673"/>
              <a:gd name="connsiteY3" fmla="*/ 2457785 h 2508024"/>
              <a:gd name="connsiteX4" fmla="*/ 2887 w 9170673"/>
              <a:gd name="connsiteY4" fmla="*/ 2375696 h 2508024"/>
              <a:gd name="connsiteX0" fmla="*/ 0 w 9167786"/>
              <a:gd name="connsiteY0" fmla="*/ 2375696 h 2508024"/>
              <a:gd name="connsiteX1" fmla="*/ 9167786 w 9167786"/>
              <a:gd name="connsiteY1" fmla="*/ 0 h 2508024"/>
              <a:gd name="connsiteX2" fmla="*/ 9166408 w 9167786"/>
              <a:gd name="connsiteY2" fmla="*/ 2508024 h 2508024"/>
              <a:gd name="connsiteX3" fmla="*/ 4169 w 9167786"/>
              <a:gd name="connsiteY3" fmla="*/ 2500118 h 2508024"/>
              <a:gd name="connsiteX4" fmla="*/ 0 w 9167786"/>
              <a:gd name="connsiteY4" fmla="*/ 2375696 h 2508024"/>
              <a:gd name="connsiteX0" fmla="*/ 0 w 9166452"/>
              <a:gd name="connsiteY0" fmla="*/ 2375696 h 2508024"/>
              <a:gd name="connsiteX1" fmla="*/ 9061952 w 9166452"/>
              <a:gd name="connsiteY1" fmla="*/ 0 h 2508024"/>
              <a:gd name="connsiteX2" fmla="*/ 9166408 w 9166452"/>
              <a:gd name="connsiteY2" fmla="*/ 2508024 h 2508024"/>
              <a:gd name="connsiteX3" fmla="*/ 4169 w 9166452"/>
              <a:gd name="connsiteY3" fmla="*/ 2500118 h 2508024"/>
              <a:gd name="connsiteX4" fmla="*/ 0 w 9166452"/>
              <a:gd name="connsiteY4" fmla="*/ 2375696 h 2508024"/>
              <a:gd name="connsiteX0" fmla="*/ 0 w 9166808"/>
              <a:gd name="connsiteY0" fmla="*/ 2382751 h 2515079"/>
              <a:gd name="connsiteX1" fmla="*/ 9160729 w 9166808"/>
              <a:gd name="connsiteY1" fmla="*/ 0 h 2515079"/>
              <a:gd name="connsiteX2" fmla="*/ 9166408 w 9166808"/>
              <a:gd name="connsiteY2" fmla="*/ 2515079 h 2515079"/>
              <a:gd name="connsiteX3" fmla="*/ 4169 w 9166808"/>
              <a:gd name="connsiteY3" fmla="*/ 2507173 h 2515079"/>
              <a:gd name="connsiteX4" fmla="*/ 0 w 9166808"/>
              <a:gd name="connsiteY4" fmla="*/ 2382751 h 2515079"/>
              <a:gd name="connsiteX0" fmla="*/ 9943 w 9162640"/>
              <a:gd name="connsiteY0" fmla="*/ 2382751 h 2515079"/>
              <a:gd name="connsiteX1" fmla="*/ 9156561 w 9162640"/>
              <a:gd name="connsiteY1" fmla="*/ 0 h 2515079"/>
              <a:gd name="connsiteX2" fmla="*/ 9162240 w 9162640"/>
              <a:gd name="connsiteY2" fmla="*/ 2515079 h 2515079"/>
              <a:gd name="connsiteX3" fmla="*/ 1 w 9162640"/>
              <a:gd name="connsiteY3" fmla="*/ 2507173 h 2515079"/>
              <a:gd name="connsiteX4" fmla="*/ 9943 w 9162640"/>
              <a:gd name="connsiteY4" fmla="*/ 2382751 h 2515079"/>
              <a:gd name="connsiteX0" fmla="*/ 0 w 9152697"/>
              <a:gd name="connsiteY0" fmla="*/ 2382751 h 2515079"/>
              <a:gd name="connsiteX1" fmla="*/ 9146618 w 9152697"/>
              <a:gd name="connsiteY1" fmla="*/ 0 h 2515079"/>
              <a:gd name="connsiteX2" fmla="*/ 9152297 w 9152697"/>
              <a:gd name="connsiteY2" fmla="*/ 2515079 h 2515079"/>
              <a:gd name="connsiteX3" fmla="*/ 187614 w 9152697"/>
              <a:gd name="connsiteY3" fmla="*/ 2507173 h 2515079"/>
              <a:gd name="connsiteX4" fmla="*/ 0 w 9152697"/>
              <a:gd name="connsiteY4" fmla="*/ 2382751 h 2515079"/>
              <a:gd name="connsiteX0" fmla="*/ 0 w 9068030"/>
              <a:gd name="connsiteY0" fmla="*/ 2382751 h 2515079"/>
              <a:gd name="connsiteX1" fmla="*/ 9061951 w 9068030"/>
              <a:gd name="connsiteY1" fmla="*/ 0 h 2515079"/>
              <a:gd name="connsiteX2" fmla="*/ 9067630 w 9068030"/>
              <a:gd name="connsiteY2" fmla="*/ 2515079 h 2515079"/>
              <a:gd name="connsiteX3" fmla="*/ 102947 w 9068030"/>
              <a:gd name="connsiteY3" fmla="*/ 2507173 h 2515079"/>
              <a:gd name="connsiteX4" fmla="*/ 0 w 9068030"/>
              <a:gd name="connsiteY4" fmla="*/ 2382751 h 2515079"/>
              <a:gd name="connsiteX0" fmla="*/ 0 w 9138586"/>
              <a:gd name="connsiteY0" fmla="*/ 2382751 h 2515079"/>
              <a:gd name="connsiteX1" fmla="*/ 9132507 w 9138586"/>
              <a:gd name="connsiteY1" fmla="*/ 0 h 2515079"/>
              <a:gd name="connsiteX2" fmla="*/ 9138186 w 9138586"/>
              <a:gd name="connsiteY2" fmla="*/ 2515079 h 2515079"/>
              <a:gd name="connsiteX3" fmla="*/ 173503 w 9138586"/>
              <a:gd name="connsiteY3" fmla="*/ 2507173 h 2515079"/>
              <a:gd name="connsiteX4" fmla="*/ 0 w 9138586"/>
              <a:gd name="connsiteY4" fmla="*/ 2382751 h 2515079"/>
              <a:gd name="connsiteX0" fmla="*/ 0 w 9138586"/>
              <a:gd name="connsiteY0" fmla="*/ 2382751 h 2515079"/>
              <a:gd name="connsiteX1" fmla="*/ 9132507 w 9138586"/>
              <a:gd name="connsiteY1" fmla="*/ 0 h 2515079"/>
              <a:gd name="connsiteX2" fmla="*/ 9138186 w 9138586"/>
              <a:gd name="connsiteY2" fmla="*/ 2515079 h 2515079"/>
              <a:gd name="connsiteX3" fmla="*/ 4170 w 9138586"/>
              <a:gd name="connsiteY3" fmla="*/ 2507173 h 2515079"/>
              <a:gd name="connsiteX4" fmla="*/ 0 w 9138586"/>
              <a:gd name="connsiteY4" fmla="*/ 2382751 h 25150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38586" h="2515079">
                <a:moveTo>
                  <a:pt x="0" y="2382751"/>
                </a:moveTo>
                <a:cubicBezTo>
                  <a:pt x="20661" y="2379422"/>
                  <a:pt x="7306149" y="2502055"/>
                  <a:pt x="9132507" y="0"/>
                </a:cubicBezTo>
                <a:cubicBezTo>
                  <a:pt x="9129925" y="819774"/>
                  <a:pt x="9140768" y="1695305"/>
                  <a:pt x="9138186" y="2515079"/>
                </a:cubicBezTo>
                <a:lnTo>
                  <a:pt x="4170" y="2507173"/>
                </a:lnTo>
                <a:cubicBezTo>
                  <a:pt x="4169" y="2465011"/>
                  <a:pt x="1" y="2424913"/>
                  <a:pt x="0" y="2382751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199" y="457169"/>
            <a:ext cx="8229600" cy="772250"/>
          </a:xfrm>
        </p:spPr>
        <p:txBody>
          <a:bodyPr anchor="t"/>
          <a:lstStyle>
            <a:lvl1pPr algn="l">
              <a:defRPr sz="4000" b="1" cap="none"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15622"/>
            <a:ext cx="8229600" cy="1500187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U.S. Department of Commerce | National Oceanic and Atmospheric Administration | NOAA Fisheries | Page </a:t>
            </a:r>
            <a:fld id="{632D3AEB-7CBE-3049-91AC-335C6B4F5BF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20331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/>
          <p:nvPr userDrawn="1"/>
        </p:nvSpPr>
        <p:spPr>
          <a:xfrm flipH="1" flipV="1">
            <a:off x="-19068" y="-30696"/>
            <a:ext cx="9170673" cy="2457785"/>
          </a:xfrm>
          <a:custGeom>
            <a:avLst/>
            <a:gdLst>
              <a:gd name="connsiteX0" fmla="*/ 0 w 10289745"/>
              <a:gd name="connsiteY0" fmla="*/ 2348314 h 2694297"/>
              <a:gd name="connsiteX1" fmla="*/ 9145997 w 10289745"/>
              <a:gd name="connsiteY1" fmla="*/ 81 h 2694297"/>
              <a:gd name="connsiteX2" fmla="*/ 9145997 w 10289745"/>
              <a:gd name="connsiteY2" fmla="*/ 2436173 h 2694297"/>
              <a:gd name="connsiteX3" fmla="*/ 0 w 10289745"/>
              <a:gd name="connsiteY3" fmla="*/ 2348314 h 2694297"/>
              <a:gd name="connsiteX0" fmla="*/ 0 w 10289745"/>
              <a:gd name="connsiteY0" fmla="*/ 2348233 h 2694216"/>
              <a:gd name="connsiteX1" fmla="*/ 9145997 w 10289745"/>
              <a:gd name="connsiteY1" fmla="*/ 0 h 2694216"/>
              <a:gd name="connsiteX2" fmla="*/ 9145997 w 10289745"/>
              <a:gd name="connsiteY2" fmla="*/ 2436092 h 2694216"/>
              <a:gd name="connsiteX3" fmla="*/ 0 w 10289745"/>
              <a:gd name="connsiteY3" fmla="*/ 2348233 h 2694216"/>
              <a:gd name="connsiteX0" fmla="*/ 0 w 10289745"/>
              <a:gd name="connsiteY0" fmla="*/ 2348233 h 2694216"/>
              <a:gd name="connsiteX1" fmla="*/ 9145997 w 10289745"/>
              <a:gd name="connsiteY1" fmla="*/ 0 h 2694216"/>
              <a:gd name="connsiteX2" fmla="*/ 9145997 w 10289745"/>
              <a:gd name="connsiteY2" fmla="*/ 2436092 h 2694216"/>
              <a:gd name="connsiteX3" fmla="*/ 0 w 10289745"/>
              <a:gd name="connsiteY3" fmla="*/ 2348233 h 2694216"/>
              <a:gd name="connsiteX0" fmla="*/ 2 w 10271923"/>
              <a:gd name="connsiteY0" fmla="*/ 1961048 h 2259210"/>
              <a:gd name="connsiteX1" fmla="*/ 9115022 w 10271923"/>
              <a:gd name="connsiteY1" fmla="*/ 0 h 2259210"/>
              <a:gd name="connsiteX2" fmla="*/ 9145999 w 10271923"/>
              <a:gd name="connsiteY2" fmla="*/ 2048907 h 2259210"/>
              <a:gd name="connsiteX3" fmla="*/ 2 w 10271923"/>
              <a:gd name="connsiteY3" fmla="*/ 1961048 h 2259210"/>
              <a:gd name="connsiteX0" fmla="*/ 2 w 10302372"/>
              <a:gd name="connsiteY0" fmla="*/ 2355976 h 2702917"/>
              <a:gd name="connsiteX1" fmla="*/ 9169232 w 10302372"/>
              <a:gd name="connsiteY1" fmla="*/ 0 h 2702917"/>
              <a:gd name="connsiteX2" fmla="*/ 9145999 w 10302372"/>
              <a:gd name="connsiteY2" fmla="*/ 2443835 h 2702917"/>
              <a:gd name="connsiteX3" fmla="*/ 2 w 10302372"/>
              <a:gd name="connsiteY3" fmla="*/ 2355976 h 2702917"/>
              <a:gd name="connsiteX0" fmla="*/ 2 w 10302372"/>
              <a:gd name="connsiteY0" fmla="*/ 2355976 h 2702917"/>
              <a:gd name="connsiteX1" fmla="*/ 9169232 w 10302372"/>
              <a:gd name="connsiteY1" fmla="*/ 0 h 2702917"/>
              <a:gd name="connsiteX2" fmla="*/ 9145999 w 10302372"/>
              <a:gd name="connsiteY2" fmla="*/ 2443835 h 2702917"/>
              <a:gd name="connsiteX3" fmla="*/ 2 w 10302372"/>
              <a:gd name="connsiteY3" fmla="*/ 2355976 h 2702917"/>
              <a:gd name="connsiteX0" fmla="*/ 2 w 10302372"/>
              <a:gd name="connsiteY0" fmla="*/ 2355976 h 2702917"/>
              <a:gd name="connsiteX1" fmla="*/ 9169232 w 10302372"/>
              <a:gd name="connsiteY1" fmla="*/ 0 h 2702917"/>
              <a:gd name="connsiteX2" fmla="*/ 9145999 w 10302372"/>
              <a:gd name="connsiteY2" fmla="*/ 2443835 h 2702917"/>
              <a:gd name="connsiteX3" fmla="*/ 2 w 10302372"/>
              <a:gd name="connsiteY3" fmla="*/ 2355976 h 2702917"/>
              <a:gd name="connsiteX0" fmla="*/ 1 w 10359948"/>
              <a:gd name="connsiteY0" fmla="*/ 2534080 h 2803153"/>
              <a:gd name="connsiteX1" fmla="*/ 9223441 w 10359948"/>
              <a:gd name="connsiteY1" fmla="*/ 0 h 2803153"/>
              <a:gd name="connsiteX2" fmla="*/ 9200208 w 10359948"/>
              <a:gd name="connsiteY2" fmla="*/ 2443835 h 2803153"/>
              <a:gd name="connsiteX3" fmla="*/ 1 w 10359948"/>
              <a:gd name="connsiteY3" fmla="*/ 2534080 h 2803153"/>
              <a:gd name="connsiteX0" fmla="*/ 2 w 10302373"/>
              <a:gd name="connsiteY0" fmla="*/ 2371463 h 2710654"/>
              <a:gd name="connsiteX1" fmla="*/ 9169233 w 10302373"/>
              <a:gd name="connsiteY1" fmla="*/ 0 h 2710654"/>
              <a:gd name="connsiteX2" fmla="*/ 9146000 w 10302373"/>
              <a:gd name="connsiteY2" fmla="*/ 2443835 h 2710654"/>
              <a:gd name="connsiteX3" fmla="*/ 2 w 10302373"/>
              <a:gd name="connsiteY3" fmla="*/ 2371463 h 2710654"/>
              <a:gd name="connsiteX0" fmla="*/ 22101 w 10324472"/>
              <a:gd name="connsiteY0" fmla="*/ 2371463 h 2601940"/>
              <a:gd name="connsiteX1" fmla="*/ 9191332 w 10324472"/>
              <a:gd name="connsiteY1" fmla="*/ 0 h 2601940"/>
              <a:gd name="connsiteX2" fmla="*/ 9168099 w 10324472"/>
              <a:gd name="connsiteY2" fmla="*/ 2443835 h 2601940"/>
              <a:gd name="connsiteX3" fmla="*/ 22101 w 10324472"/>
              <a:gd name="connsiteY3" fmla="*/ 2371463 h 2601940"/>
              <a:gd name="connsiteX0" fmla="*/ 454248 w 10756619"/>
              <a:gd name="connsiteY0" fmla="*/ 2371463 h 2635640"/>
              <a:gd name="connsiteX1" fmla="*/ 9623479 w 10756619"/>
              <a:gd name="connsiteY1" fmla="*/ 0 h 2635640"/>
              <a:gd name="connsiteX2" fmla="*/ 9600246 w 10756619"/>
              <a:gd name="connsiteY2" fmla="*/ 2443835 h 2635640"/>
              <a:gd name="connsiteX3" fmla="*/ 2243166 w 10756619"/>
              <a:gd name="connsiteY3" fmla="*/ 2466974 h 2635640"/>
              <a:gd name="connsiteX4" fmla="*/ 454248 w 10756619"/>
              <a:gd name="connsiteY4" fmla="*/ 2371463 h 2635640"/>
              <a:gd name="connsiteX0" fmla="*/ 1153431 w 11456764"/>
              <a:gd name="connsiteY0" fmla="*/ 2371463 h 2641277"/>
              <a:gd name="connsiteX1" fmla="*/ 10322662 w 11456764"/>
              <a:gd name="connsiteY1" fmla="*/ 0 h 2641277"/>
              <a:gd name="connsiteX2" fmla="*/ 10299429 w 11456764"/>
              <a:gd name="connsiteY2" fmla="*/ 2443835 h 2641277"/>
              <a:gd name="connsiteX3" fmla="*/ 1137944 w 11456764"/>
              <a:gd name="connsiteY3" fmla="*/ 2482461 h 2641277"/>
              <a:gd name="connsiteX4" fmla="*/ 1153431 w 11456764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482461"/>
              <a:gd name="connsiteX1" fmla="*/ 9184718 w 10318820"/>
              <a:gd name="connsiteY1" fmla="*/ 0 h 2482461"/>
              <a:gd name="connsiteX2" fmla="*/ 9161485 w 10318820"/>
              <a:gd name="connsiteY2" fmla="*/ 2443835 h 2482461"/>
              <a:gd name="connsiteX3" fmla="*/ 0 w 10318820"/>
              <a:gd name="connsiteY3" fmla="*/ 2482461 h 2482461"/>
              <a:gd name="connsiteX4" fmla="*/ 15487 w 10318820"/>
              <a:gd name="connsiteY4" fmla="*/ 2371463 h 2482461"/>
              <a:gd name="connsiteX0" fmla="*/ 15487 w 10252186"/>
              <a:gd name="connsiteY0" fmla="*/ 2371463 h 2482461"/>
              <a:gd name="connsiteX1" fmla="*/ 9184718 w 10252186"/>
              <a:gd name="connsiteY1" fmla="*/ 0 h 2482461"/>
              <a:gd name="connsiteX2" fmla="*/ 9022088 w 10252186"/>
              <a:gd name="connsiteY2" fmla="*/ 2242499 h 2482461"/>
              <a:gd name="connsiteX3" fmla="*/ 0 w 10252186"/>
              <a:gd name="connsiteY3" fmla="*/ 2482461 h 2482461"/>
              <a:gd name="connsiteX4" fmla="*/ 15487 w 10252186"/>
              <a:gd name="connsiteY4" fmla="*/ 2371463 h 2482461"/>
              <a:gd name="connsiteX0" fmla="*/ 15487 w 10311181"/>
              <a:gd name="connsiteY0" fmla="*/ 2371463 h 2482461"/>
              <a:gd name="connsiteX1" fmla="*/ 9184718 w 10311181"/>
              <a:gd name="connsiteY1" fmla="*/ 0 h 2482461"/>
              <a:gd name="connsiteX2" fmla="*/ 9145996 w 10311181"/>
              <a:gd name="connsiteY2" fmla="*/ 2443835 h 2482461"/>
              <a:gd name="connsiteX3" fmla="*/ 0 w 10311181"/>
              <a:gd name="connsiteY3" fmla="*/ 2482461 h 2482461"/>
              <a:gd name="connsiteX4" fmla="*/ 15487 w 10311181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45996 w 9184718"/>
              <a:gd name="connsiteY2" fmla="*/ 2443835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0 w 9215696"/>
              <a:gd name="connsiteY0" fmla="*/ 2371463 h 2482461"/>
              <a:gd name="connsiteX1" fmla="*/ 9215696 w 9215696"/>
              <a:gd name="connsiteY1" fmla="*/ 0 h 2482461"/>
              <a:gd name="connsiteX2" fmla="*/ 9207951 w 9215696"/>
              <a:gd name="connsiteY2" fmla="*/ 2459323 h 2482461"/>
              <a:gd name="connsiteX3" fmla="*/ 30978 w 9215696"/>
              <a:gd name="connsiteY3" fmla="*/ 2482461 h 2482461"/>
              <a:gd name="connsiteX4" fmla="*/ 0 w 9215696"/>
              <a:gd name="connsiteY4" fmla="*/ 2371463 h 2482461"/>
              <a:gd name="connsiteX0" fmla="*/ 0 w 9215696"/>
              <a:gd name="connsiteY0" fmla="*/ 2371463 h 2497949"/>
              <a:gd name="connsiteX1" fmla="*/ 9215696 w 9215696"/>
              <a:gd name="connsiteY1" fmla="*/ 0 h 2497949"/>
              <a:gd name="connsiteX2" fmla="*/ 9207951 w 9215696"/>
              <a:gd name="connsiteY2" fmla="*/ 2459323 h 2497949"/>
              <a:gd name="connsiteX3" fmla="*/ 2 w 9215696"/>
              <a:gd name="connsiteY3" fmla="*/ 2497949 h 2497949"/>
              <a:gd name="connsiteX4" fmla="*/ 0 w 9215696"/>
              <a:gd name="connsiteY4" fmla="*/ 2371463 h 2497949"/>
              <a:gd name="connsiteX0" fmla="*/ 0 w 9215696"/>
              <a:gd name="connsiteY0" fmla="*/ 2371463 h 2474718"/>
              <a:gd name="connsiteX1" fmla="*/ 9215696 w 9215696"/>
              <a:gd name="connsiteY1" fmla="*/ 0 h 2474718"/>
              <a:gd name="connsiteX2" fmla="*/ 9207951 w 9215696"/>
              <a:gd name="connsiteY2" fmla="*/ 2459323 h 2474718"/>
              <a:gd name="connsiteX3" fmla="*/ 30979 w 9215696"/>
              <a:gd name="connsiteY3" fmla="*/ 2474718 h 2474718"/>
              <a:gd name="connsiteX4" fmla="*/ 0 w 9215696"/>
              <a:gd name="connsiteY4" fmla="*/ 2371463 h 2474718"/>
              <a:gd name="connsiteX0" fmla="*/ 0 w 9208117"/>
              <a:gd name="connsiteY0" fmla="*/ 2371463 h 2474718"/>
              <a:gd name="connsiteX1" fmla="*/ 9184719 w 9208117"/>
              <a:gd name="connsiteY1" fmla="*/ 0 h 2474718"/>
              <a:gd name="connsiteX2" fmla="*/ 9207951 w 9208117"/>
              <a:gd name="connsiteY2" fmla="*/ 2459323 h 2474718"/>
              <a:gd name="connsiteX3" fmla="*/ 30979 w 9208117"/>
              <a:gd name="connsiteY3" fmla="*/ 2474718 h 2474718"/>
              <a:gd name="connsiteX4" fmla="*/ 0 w 9208117"/>
              <a:gd name="connsiteY4" fmla="*/ 2371463 h 2474718"/>
              <a:gd name="connsiteX0" fmla="*/ 0 w 9184719"/>
              <a:gd name="connsiteY0" fmla="*/ 2371463 h 2474718"/>
              <a:gd name="connsiteX1" fmla="*/ 9184719 w 9184719"/>
              <a:gd name="connsiteY1" fmla="*/ 0 h 2474718"/>
              <a:gd name="connsiteX2" fmla="*/ 9115020 w 9184719"/>
              <a:gd name="connsiteY2" fmla="*/ 2381886 h 2474718"/>
              <a:gd name="connsiteX3" fmla="*/ 30979 w 9184719"/>
              <a:gd name="connsiteY3" fmla="*/ 2474718 h 2474718"/>
              <a:gd name="connsiteX4" fmla="*/ 0 w 9184719"/>
              <a:gd name="connsiteY4" fmla="*/ 2371463 h 2474718"/>
              <a:gd name="connsiteX0" fmla="*/ 0 w 9184719"/>
              <a:gd name="connsiteY0" fmla="*/ 2371463 h 2474718"/>
              <a:gd name="connsiteX1" fmla="*/ 9184719 w 9184719"/>
              <a:gd name="connsiteY1" fmla="*/ 0 h 2474718"/>
              <a:gd name="connsiteX2" fmla="*/ 9169230 w 9184719"/>
              <a:gd name="connsiteY2" fmla="*/ 2451580 h 2474718"/>
              <a:gd name="connsiteX3" fmla="*/ 30979 w 9184719"/>
              <a:gd name="connsiteY3" fmla="*/ 2474718 h 2474718"/>
              <a:gd name="connsiteX4" fmla="*/ 0 w 9184719"/>
              <a:gd name="connsiteY4" fmla="*/ 2371463 h 2474718"/>
              <a:gd name="connsiteX0" fmla="*/ 0 w 9167786"/>
              <a:gd name="connsiteY0" fmla="*/ 2375696 h 2474718"/>
              <a:gd name="connsiteX1" fmla="*/ 9167786 w 9167786"/>
              <a:gd name="connsiteY1" fmla="*/ 0 h 2474718"/>
              <a:gd name="connsiteX2" fmla="*/ 9152297 w 9167786"/>
              <a:gd name="connsiteY2" fmla="*/ 2451580 h 2474718"/>
              <a:gd name="connsiteX3" fmla="*/ 14046 w 9167786"/>
              <a:gd name="connsiteY3" fmla="*/ 2474718 h 2474718"/>
              <a:gd name="connsiteX4" fmla="*/ 0 w 9167786"/>
              <a:gd name="connsiteY4" fmla="*/ 2375696 h 2474718"/>
              <a:gd name="connsiteX0" fmla="*/ 2887 w 9170673"/>
              <a:gd name="connsiteY0" fmla="*/ 2375696 h 2474718"/>
              <a:gd name="connsiteX1" fmla="*/ 9170673 w 9170673"/>
              <a:gd name="connsiteY1" fmla="*/ 0 h 2474718"/>
              <a:gd name="connsiteX2" fmla="*/ 9155184 w 9170673"/>
              <a:gd name="connsiteY2" fmla="*/ 2451580 h 2474718"/>
              <a:gd name="connsiteX3" fmla="*/ 0 w 9170673"/>
              <a:gd name="connsiteY3" fmla="*/ 2474718 h 2474718"/>
              <a:gd name="connsiteX4" fmla="*/ 2887 w 9170673"/>
              <a:gd name="connsiteY4" fmla="*/ 2375696 h 2474718"/>
              <a:gd name="connsiteX0" fmla="*/ 2887 w 9170673"/>
              <a:gd name="connsiteY0" fmla="*/ 2375696 h 2457785"/>
              <a:gd name="connsiteX1" fmla="*/ 9170673 w 9170673"/>
              <a:gd name="connsiteY1" fmla="*/ 0 h 2457785"/>
              <a:gd name="connsiteX2" fmla="*/ 9155184 w 9170673"/>
              <a:gd name="connsiteY2" fmla="*/ 2451580 h 2457785"/>
              <a:gd name="connsiteX3" fmla="*/ 0 w 9170673"/>
              <a:gd name="connsiteY3" fmla="*/ 2457785 h 2457785"/>
              <a:gd name="connsiteX4" fmla="*/ 2887 w 9170673"/>
              <a:gd name="connsiteY4" fmla="*/ 2375696 h 2457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70673" h="2457785">
                <a:moveTo>
                  <a:pt x="2887" y="2375696"/>
                </a:moveTo>
                <a:cubicBezTo>
                  <a:pt x="23548" y="2372367"/>
                  <a:pt x="7344315" y="2502055"/>
                  <a:pt x="9170673" y="0"/>
                </a:cubicBezTo>
                <a:cubicBezTo>
                  <a:pt x="9168091" y="819774"/>
                  <a:pt x="9157766" y="1631806"/>
                  <a:pt x="9155184" y="2451580"/>
                </a:cubicBezTo>
                <a:lnTo>
                  <a:pt x="0" y="2457785"/>
                </a:lnTo>
                <a:cubicBezTo>
                  <a:pt x="-1" y="2415623"/>
                  <a:pt x="2888" y="2417858"/>
                  <a:pt x="2887" y="2375696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199" y="457200"/>
            <a:ext cx="8229600" cy="77225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algn="l">
              <a:defRPr sz="4000" b="1" cap="none"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15653"/>
            <a:ext cx="8229600" cy="1500187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t" anchorCtr="0"/>
          <a:lstStyle>
            <a:lvl1pPr marL="0" indent="0" algn="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U.S. Department of Commerce | National Oceanic and Atmospheric Administration | NOAA Fisheries | Page </a:t>
            </a:r>
            <a:fld id="{632D3AEB-7CBE-3049-91AC-335C6B4F5BF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72752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0" y="0"/>
            <a:ext cx="9144000" cy="8355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5290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/>
          <p:nvPr/>
        </p:nvSpPr>
        <p:spPr>
          <a:xfrm flipH="1" flipV="1">
            <a:off x="-26674" y="-38378"/>
            <a:ext cx="9170673" cy="2781577"/>
          </a:xfrm>
          <a:custGeom>
            <a:avLst/>
            <a:gdLst>
              <a:gd name="connsiteX0" fmla="*/ 0 w 10289745"/>
              <a:gd name="connsiteY0" fmla="*/ 2348314 h 2694297"/>
              <a:gd name="connsiteX1" fmla="*/ 9145997 w 10289745"/>
              <a:gd name="connsiteY1" fmla="*/ 81 h 2694297"/>
              <a:gd name="connsiteX2" fmla="*/ 9145997 w 10289745"/>
              <a:gd name="connsiteY2" fmla="*/ 2436173 h 2694297"/>
              <a:gd name="connsiteX3" fmla="*/ 0 w 10289745"/>
              <a:gd name="connsiteY3" fmla="*/ 2348314 h 2694297"/>
              <a:gd name="connsiteX0" fmla="*/ 0 w 10289745"/>
              <a:gd name="connsiteY0" fmla="*/ 2348233 h 2694216"/>
              <a:gd name="connsiteX1" fmla="*/ 9145997 w 10289745"/>
              <a:gd name="connsiteY1" fmla="*/ 0 h 2694216"/>
              <a:gd name="connsiteX2" fmla="*/ 9145997 w 10289745"/>
              <a:gd name="connsiteY2" fmla="*/ 2436092 h 2694216"/>
              <a:gd name="connsiteX3" fmla="*/ 0 w 10289745"/>
              <a:gd name="connsiteY3" fmla="*/ 2348233 h 2694216"/>
              <a:gd name="connsiteX0" fmla="*/ 0 w 10289745"/>
              <a:gd name="connsiteY0" fmla="*/ 2348233 h 2694216"/>
              <a:gd name="connsiteX1" fmla="*/ 9145997 w 10289745"/>
              <a:gd name="connsiteY1" fmla="*/ 0 h 2694216"/>
              <a:gd name="connsiteX2" fmla="*/ 9145997 w 10289745"/>
              <a:gd name="connsiteY2" fmla="*/ 2436092 h 2694216"/>
              <a:gd name="connsiteX3" fmla="*/ 0 w 10289745"/>
              <a:gd name="connsiteY3" fmla="*/ 2348233 h 2694216"/>
              <a:gd name="connsiteX0" fmla="*/ 2 w 10271923"/>
              <a:gd name="connsiteY0" fmla="*/ 1961048 h 2259210"/>
              <a:gd name="connsiteX1" fmla="*/ 9115022 w 10271923"/>
              <a:gd name="connsiteY1" fmla="*/ 0 h 2259210"/>
              <a:gd name="connsiteX2" fmla="*/ 9145999 w 10271923"/>
              <a:gd name="connsiteY2" fmla="*/ 2048907 h 2259210"/>
              <a:gd name="connsiteX3" fmla="*/ 2 w 10271923"/>
              <a:gd name="connsiteY3" fmla="*/ 1961048 h 2259210"/>
              <a:gd name="connsiteX0" fmla="*/ 2 w 10302372"/>
              <a:gd name="connsiteY0" fmla="*/ 2355976 h 2702917"/>
              <a:gd name="connsiteX1" fmla="*/ 9169232 w 10302372"/>
              <a:gd name="connsiteY1" fmla="*/ 0 h 2702917"/>
              <a:gd name="connsiteX2" fmla="*/ 9145999 w 10302372"/>
              <a:gd name="connsiteY2" fmla="*/ 2443835 h 2702917"/>
              <a:gd name="connsiteX3" fmla="*/ 2 w 10302372"/>
              <a:gd name="connsiteY3" fmla="*/ 2355976 h 2702917"/>
              <a:gd name="connsiteX0" fmla="*/ 2 w 10302372"/>
              <a:gd name="connsiteY0" fmla="*/ 2355976 h 2702917"/>
              <a:gd name="connsiteX1" fmla="*/ 9169232 w 10302372"/>
              <a:gd name="connsiteY1" fmla="*/ 0 h 2702917"/>
              <a:gd name="connsiteX2" fmla="*/ 9145999 w 10302372"/>
              <a:gd name="connsiteY2" fmla="*/ 2443835 h 2702917"/>
              <a:gd name="connsiteX3" fmla="*/ 2 w 10302372"/>
              <a:gd name="connsiteY3" fmla="*/ 2355976 h 2702917"/>
              <a:gd name="connsiteX0" fmla="*/ 2 w 10302372"/>
              <a:gd name="connsiteY0" fmla="*/ 2355976 h 2702917"/>
              <a:gd name="connsiteX1" fmla="*/ 9169232 w 10302372"/>
              <a:gd name="connsiteY1" fmla="*/ 0 h 2702917"/>
              <a:gd name="connsiteX2" fmla="*/ 9145999 w 10302372"/>
              <a:gd name="connsiteY2" fmla="*/ 2443835 h 2702917"/>
              <a:gd name="connsiteX3" fmla="*/ 2 w 10302372"/>
              <a:gd name="connsiteY3" fmla="*/ 2355976 h 2702917"/>
              <a:gd name="connsiteX0" fmla="*/ 1 w 10359948"/>
              <a:gd name="connsiteY0" fmla="*/ 2534080 h 2803153"/>
              <a:gd name="connsiteX1" fmla="*/ 9223441 w 10359948"/>
              <a:gd name="connsiteY1" fmla="*/ 0 h 2803153"/>
              <a:gd name="connsiteX2" fmla="*/ 9200208 w 10359948"/>
              <a:gd name="connsiteY2" fmla="*/ 2443835 h 2803153"/>
              <a:gd name="connsiteX3" fmla="*/ 1 w 10359948"/>
              <a:gd name="connsiteY3" fmla="*/ 2534080 h 2803153"/>
              <a:gd name="connsiteX0" fmla="*/ 2 w 10302373"/>
              <a:gd name="connsiteY0" fmla="*/ 2371463 h 2710654"/>
              <a:gd name="connsiteX1" fmla="*/ 9169233 w 10302373"/>
              <a:gd name="connsiteY1" fmla="*/ 0 h 2710654"/>
              <a:gd name="connsiteX2" fmla="*/ 9146000 w 10302373"/>
              <a:gd name="connsiteY2" fmla="*/ 2443835 h 2710654"/>
              <a:gd name="connsiteX3" fmla="*/ 2 w 10302373"/>
              <a:gd name="connsiteY3" fmla="*/ 2371463 h 2710654"/>
              <a:gd name="connsiteX0" fmla="*/ 22101 w 10324472"/>
              <a:gd name="connsiteY0" fmla="*/ 2371463 h 2601940"/>
              <a:gd name="connsiteX1" fmla="*/ 9191332 w 10324472"/>
              <a:gd name="connsiteY1" fmla="*/ 0 h 2601940"/>
              <a:gd name="connsiteX2" fmla="*/ 9168099 w 10324472"/>
              <a:gd name="connsiteY2" fmla="*/ 2443835 h 2601940"/>
              <a:gd name="connsiteX3" fmla="*/ 22101 w 10324472"/>
              <a:gd name="connsiteY3" fmla="*/ 2371463 h 2601940"/>
              <a:gd name="connsiteX0" fmla="*/ 454248 w 10756619"/>
              <a:gd name="connsiteY0" fmla="*/ 2371463 h 2635640"/>
              <a:gd name="connsiteX1" fmla="*/ 9623479 w 10756619"/>
              <a:gd name="connsiteY1" fmla="*/ 0 h 2635640"/>
              <a:gd name="connsiteX2" fmla="*/ 9600246 w 10756619"/>
              <a:gd name="connsiteY2" fmla="*/ 2443835 h 2635640"/>
              <a:gd name="connsiteX3" fmla="*/ 2243166 w 10756619"/>
              <a:gd name="connsiteY3" fmla="*/ 2466974 h 2635640"/>
              <a:gd name="connsiteX4" fmla="*/ 454248 w 10756619"/>
              <a:gd name="connsiteY4" fmla="*/ 2371463 h 2635640"/>
              <a:gd name="connsiteX0" fmla="*/ 1153431 w 11456764"/>
              <a:gd name="connsiteY0" fmla="*/ 2371463 h 2641277"/>
              <a:gd name="connsiteX1" fmla="*/ 10322662 w 11456764"/>
              <a:gd name="connsiteY1" fmla="*/ 0 h 2641277"/>
              <a:gd name="connsiteX2" fmla="*/ 10299429 w 11456764"/>
              <a:gd name="connsiteY2" fmla="*/ 2443835 h 2641277"/>
              <a:gd name="connsiteX3" fmla="*/ 1137944 w 11456764"/>
              <a:gd name="connsiteY3" fmla="*/ 2482461 h 2641277"/>
              <a:gd name="connsiteX4" fmla="*/ 1153431 w 11456764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482461"/>
              <a:gd name="connsiteX1" fmla="*/ 9184718 w 10318820"/>
              <a:gd name="connsiteY1" fmla="*/ 0 h 2482461"/>
              <a:gd name="connsiteX2" fmla="*/ 9161485 w 10318820"/>
              <a:gd name="connsiteY2" fmla="*/ 2443835 h 2482461"/>
              <a:gd name="connsiteX3" fmla="*/ 0 w 10318820"/>
              <a:gd name="connsiteY3" fmla="*/ 2482461 h 2482461"/>
              <a:gd name="connsiteX4" fmla="*/ 15487 w 10318820"/>
              <a:gd name="connsiteY4" fmla="*/ 2371463 h 2482461"/>
              <a:gd name="connsiteX0" fmla="*/ 15487 w 10252186"/>
              <a:gd name="connsiteY0" fmla="*/ 2371463 h 2482461"/>
              <a:gd name="connsiteX1" fmla="*/ 9184718 w 10252186"/>
              <a:gd name="connsiteY1" fmla="*/ 0 h 2482461"/>
              <a:gd name="connsiteX2" fmla="*/ 9022088 w 10252186"/>
              <a:gd name="connsiteY2" fmla="*/ 2242499 h 2482461"/>
              <a:gd name="connsiteX3" fmla="*/ 0 w 10252186"/>
              <a:gd name="connsiteY3" fmla="*/ 2482461 h 2482461"/>
              <a:gd name="connsiteX4" fmla="*/ 15487 w 10252186"/>
              <a:gd name="connsiteY4" fmla="*/ 2371463 h 2482461"/>
              <a:gd name="connsiteX0" fmla="*/ 15487 w 10311181"/>
              <a:gd name="connsiteY0" fmla="*/ 2371463 h 2482461"/>
              <a:gd name="connsiteX1" fmla="*/ 9184718 w 10311181"/>
              <a:gd name="connsiteY1" fmla="*/ 0 h 2482461"/>
              <a:gd name="connsiteX2" fmla="*/ 9145996 w 10311181"/>
              <a:gd name="connsiteY2" fmla="*/ 2443835 h 2482461"/>
              <a:gd name="connsiteX3" fmla="*/ 0 w 10311181"/>
              <a:gd name="connsiteY3" fmla="*/ 2482461 h 2482461"/>
              <a:gd name="connsiteX4" fmla="*/ 15487 w 10311181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45996 w 9184718"/>
              <a:gd name="connsiteY2" fmla="*/ 2443835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0 w 9215696"/>
              <a:gd name="connsiteY0" fmla="*/ 2371463 h 2482461"/>
              <a:gd name="connsiteX1" fmla="*/ 9215696 w 9215696"/>
              <a:gd name="connsiteY1" fmla="*/ 0 h 2482461"/>
              <a:gd name="connsiteX2" fmla="*/ 9207951 w 9215696"/>
              <a:gd name="connsiteY2" fmla="*/ 2459323 h 2482461"/>
              <a:gd name="connsiteX3" fmla="*/ 30978 w 9215696"/>
              <a:gd name="connsiteY3" fmla="*/ 2482461 h 2482461"/>
              <a:gd name="connsiteX4" fmla="*/ 0 w 9215696"/>
              <a:gd name="connsiteY4" fmla="*/ 2371463 h 2482461"/>
              <a:gd name="connsiteX0" fmla="*/ 0 w 9215696"/>
              <a:gd name="connsiteY0" fmla="*/ 2371463 h 2497949"/>
              <a:gd name="connsiteX1" fmla="*/ 9215696 w 9215696"/>
              <a:gd name="connsiteY1" fmla="*/ 0 h 2497949"/>
              <a:gd name="connsiteX2" fmla="*/ 9207951 w 9215696"/>
              <a:gd name="connsiteY2" fmla="*/ 2459323 h 2497949"/>
              <a:gd name="connsiteX3" fmla="*/ 2 w 9215696"/>
              <a:gd name="connsiteY3" fmla="*/ 2497949 h 2497949"/>
              <a:gd name="connsiteX4" fmla="*/ 0 w 9215696"/>
              <a:gd name="connsiteY4" fmla="*/ 2371463 h 2497949"/>
              <a:gd name="connsiteX0" fmla="*/ 0 w 9215696"/>
              <a:gd name="connsiteY0" fmla="*/ 2371463 h 2474718"/>
              <a:gd name="connsiteX1" fmla="*/ 9215696 w 9215696"/>
              <a:gd name="connsiteY1" fmla="*/ 0 h 2474718"/>
              <a:gd name="connsiteX2" fmla="*/ 9207951 w 9215696"/>
              <a:gd name="connsiteY2" fmla="*/ 2459323 h 2474718"/>
              <a:gd name="connsiteX3" fmla="*/ 30979 w 9215696"/>
              <a:gd name="connsiteY3" fmla="*/ 2474718 h 2474718"/>
              <a:gd name="connsiteX4" fmla="*/ 0 w 9215696"/>
              <a:gd name="connsiteY4" fmla="*/ 2371463 h 2474718"/>
              <a:gd name="connsiteX0" fmla="*/ 0 w 9208117"/>
              <a:gd name="connsiteY0" fmla="*/ 2371463 h 2474718"/>
              <a:gd name="connsiteX1" fmla="*/ 9184719 w 9208117"/>
              <a:gd name="connsiteY1" fmla="*/ 0 h 2474718"/>
              <a:gd name="connsiteX2" fmla="*/ 9207951 w 9208117"/>
              <a:gd name="connsiteY2" fmla="*/ 2459323 h 2474718"/>
              <a:gd name="connsiteX3" fmla="*/ 30979 w 9208117"/>
              <a:gd name="connsiteY3" fmla="*/ 2474718 h 2474718"/>
              <a:gd name="connsiteX4" fmla="*/ 0 w 9208117"/>
              <a:gd name="connsiteY4" fmla="*/ 2371463 h 2474718"/>
              <a:gd name="connsiteX0" fmla="*/ 0 w 9184719"/>
              <a:gd name="connsiteY0" fmla="*/ 2371463 h 2474718"/>
              <a:gd name="connsiteX1" fmla="*/ 9184719 w 9184719"/>
              <a:gd name="connsiteY1" fmla="*/ 0 h 2474718"/>
              <a:gd name="connsiteX2" fmla="*/ 9115020 w 9184719"/>
              <a:gd name="connsiteY2" fmla="*/ 2381886 h 2474718"/>
              <a:gd name="connsiteX3" fmla="*/ 30979 w 9184719"/>
              <a:gd name="connsiteY3" fmla="*/ 2474718 h 2474718"/>
              <a:gd name="connsiteX4" fmla="*/ 0 w 9184719"/>
              <a:gd name="connsiteY4" fmla="*/ 2371463 h 2474718"/>
              <a:gd name="connsiteX0" fmla="*/ 0 w 9184719"/>
              <a:gd name="connsiteY0" fmla="*/ 2371463 h 2474718"/>
              <a:gd name="connsiteX1" fmla="*/ 9184719 w 9184719"/>
              <a:gd name="connsiteY1" fmla="*/ 0 h 2474718"/>
              <a:gd name="connsiteX2" fmla="*/ 9169230 w 9184719"/>
              <a:gd name="connsiteY2" fmla="*/ 2451580 h 2474718"/>
              <a:gd name="connsiteX3" fmla="*/ 30979 w 9184719"/>
              <a:gd name="connsiteY3" fmla="*/ 2474718 h 2474718"/>
              <a:gd name="connsiteX4" fmla="*/ 0 w 9184719"/>
              <a:gd name="connsiteY4" fmla="*/ 2371463 h 2474718"/>
              <a:gd name="connsiteX0" fmla="*/ 0 w 9167786"/>
              <a:gd name="connsiteY0" fmla="*/ 2375696 h 2474718"/>
              <a:gd name="connsiteX1" fmla="*/ 9167786 w 9167786"/>
              <a:gd name="connsiteY1" fmla="*/ 0 h 2474718"/>
              <a:gd name="connsiteX2" fmla="*/ 9152297 w 9167786"/>
              <a:gd name="connsiteY2" fmla="*/ 2451580 h 2474718"/>
              <a:gd name="connsiteX3" fmla="*/ 14046 w 9167786"/>
              <a:gd name="connsiteY3" fmla="*/ 2474718 h 2474718"/>
              <a:gd name="connsiteX4" fmla="*/ 0 w 9167786"/>
              <a:gd name="connsiteY4" fmla="*/ 2375696 h 2474718"/>
              <a:gd name="connsiteX0" fmla="*/ 2887 w 9170673"/>
              <a:gd name="connsiteY0" fmla="*/ 2375696 h 2474718"/>
              <a:gd name="connsiteX1" fmla="*/ 9170673 w 9170673"/>
              <a:gd name="connsiteY1" fmla="*/ 0 h 2474718"/>
              <a:gd name="connsiteX2" fmla="*/ 9155184 w 9170673"/>
              <a:gd name="connsiteY2" fmla="*/ 2451580 h 2474718"/>
              <a:gd name="connsiteX3" fmla="*/ 0 w 9170673"/>
              <a:gd name="connsiteY3" fmla="*/ 2474718 h 2474718"/>
              <a:gd name="connsiteX4" fmla="*/ 2887 w 9170673"/>
              <a:gd name="connsiteY4" fmla="*/ 2375696 h 2474718"/>
              <a:gd name="connsiteX0" fmla="*/ 2887 w 9170673"/>
              <a:gd name="connsiteY0" fmla="*/ 2375696 h 2457785"/>
              <a:gd name="connsiteX1" fmla="*/ 9170673 w 9170673"/>
              <a:gd name="connsiteY1" fmla="*/ 0 h 2457785"/>
              <a:gd name="connsiteX2" fmla="*/ 9155184 w 9170673"/>
              <a:gd name="connsiteY2" fmla="*/ 2451580 h 2457785"/>
              <a:gd name="connsiteX3" fmla="*/ 0 w 9170673"/>
              <a:gd name="connsiteY3" fmla="*/ 2457785 h 2457785"/>
              <a:gd name="connsiteX4" fmla="*/ 2887 w 9170673"/>
              <a:gd name="connsiteY4" fmla="*/ 2375696 h 2457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70673" h="2457785">
                <a:moveTo>
                  <a:pt x="2887" y="2375696"/>
                </a:moveTo>
                <a:cubicBezTo>
                  <a:pt x="23548" y="2372367"/>
                  <a:pt x="7344315" y="2502055"/>
                  <a:pt x="9170673" y="0"/>
                </a:cubicBezTo>
                <a:cubicBezTo>
                  <a:pt x="9168091" y="819774"/>
                  <a:pt x="9157766" y="1631806"/>
                  <a:pt x="9155184" y="2451580"/>
                </a:cubicBezTo>
                <a:lnTo>
                  <a:pt x="0" y="2457785"/>
                </a:lnTo>
                <a:cubicBezTo>
                  <a:pt x="-1" y="2415623"/>
                  <a:pt x="2888" y="2417858"/>
                  <a:pt x="2887" y="2375696"/>
                </a:cubicBezTo>
                <a:close/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62200" y="1273174"/>
            <a:ext cx="64008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0" y="3048000"/>
            <a:ext cx="4343400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-9190" y="4417160"/>
            <a:ext cx="9170673" cy="2457785"/>
          </a:xfrm>
          <a:custGeom>
            <a:avLst/>
            <a:gdLst>
              <a:gd name="connsiteX0" fmla="*/ 0 w 10289745"/>
              <a:gd name="connsiteY0" fmla="*/ 2348314 h 2694297"/>
              <a:gd name="connsiteX1" fmla="*/ 9145997 w 10289745"/>
              <a:gd name="connsiteY1" fmla="*/ 81 h 2694297"/>
              <a:gd name="connsiteX2" fmla="*/ 9145997 w 10289745"/>
              <a:gd name="connsiteY2" fmla="*/ 2436173 h 2694297"/>
              <a:gd name="connsiteX3" fmla="*/ 0 w 10289745"/>
              <a:gd name="connsiteY3" fmla="*/ 2348314 h 2694297"/>
              <a:gd name="connsiteX0" fmla="*/ 0 w 10289745"/>
              <a:gd name="connsiteY0" fmla="*/ 2348233 h 2694216"/>
              <a:gd name="connsiteX1" fmla="*/ 9145997 w 10289745"/>
              <a:gd name="connsiteY1" fmla="*/ 0 h 2694216"/>
              <a:gd name="connsiteX2" fmla="*/ 9145997 w 10289745"/>
              <a:gd name="connsiteY2" fmla="*/ 2436092 h 2694216"/>
              <a:gd name="connsiteX3" fmla="*/ 0 w 10289745"/>
              <a:gd name="connsiteY3" fmla="*/ 2348233 h 2694216"/>
              <a:gd name="connsiteX0" fmla="*/ 0 w 10289745"/>
              <a:gd name="connsiteY0" fmla="*/ 2348233 h 2694216"/>
              <a:gd name="connsiteX1" fmla="*/ 9145997 w 10289745"/>
              <a:gd name="connsiteY1" fmla="*/ 0 h 2694216"/>
              <a:gd name="connsiteX2" fmla="*/ 9145997 w 10289745"/>
              <a:gd name="connsiteY2" fmla="*/ 2436092 h 2694216"/>
              <a:gd name="connsiteX3" fmla="*/ 0 w 10289745"/>
              <a:gd name="connsiteY3" fmla="*/ 2348233 h 2694216"/>
              <a:gd name="connsiteX0" fmla="*/ 2 w 10271923"/>
              <a:gd name="connsiteY0" fmla="*/ 1961048 h 2259210"/>
              <a:gd name="connsiteX1" fmla="*/ 9115022 w 10271923"/>
              <a:gd name="connsiteY1" fmla="*/ 0 h 2259210"/>
              <a:gd name="connsiteX2" fmla="*/ 9145999 w 10271923"/>
              <a:gd name="connsiteY2" fmla="*/ 2048907 h 2259210"/>
              <a:gd name="connsiteX3" fmla="*/ 2 w 10271923"/>
              <a:gd name="connsiteY3" fmla="*/ 1961048 h 2259210"/>
              <a:gd name="connsiteX0" fmla="*/ 2 w 10302372"/>
              <a:gd name="connsiteY0" fmla="*/ 2355976 h 2702917"/>
              <a:gd name="connsiteX1" fmla="*/ 9169232 w 10302372"/>
              <a:gd name="connsiteY1" fmla="*/ 0 h 2702917"/>
              <a:gd name="connsiteX2" fmla="*/ 9145999 w 10302372"/>
              <a:gd name="connsiteY2" fmla="*/ 2443835 h 2702917"/>
              <a:gd name="connsiteX3" fmla="*/ 2 w 10302372"/>
              <a:gd name="connsiteY3" fmla="*/ 2355976 h 2702917"/>
              <a:gd name="connsiteX0" fmla="*/ 2 w 10302372"/>
              <a:gd name="connsiteY0" fmla="*/ 2355976 h 2702917"/>
              <a:gd name="connsiteX1" fmla="*/ 9169232 w 10302372"/>
              <a:gd name="connsiteY1" fmla="*/ 0 h 2702917"/>
              <a:gd name="connsiteX2" fmla="*/ 9145999 w 10302372"/>
              <a:gd name="connsiteY2" fmla="*/ 2443835 h 2702917"/>
              <a:gd name="connsiteX3" fmla="*/ 2 w 10302372"/>
              <a:gd name="connsiteY3" fmla="*/ 2355976 h 2702917"/>
              <a:gd name="connsiteX0" fmla="*/ 2 w 10302372"/>
              <a:gd name="connsiteY0" fmla="*/ 2355976 h 2702917"/>
              <a:gd name="connsiteX1" fmla="*/ 9169232 w 10302372"/>
              <a:gd name="connsiteY1" fmla="*/ 0 h 2702917"/>
              <a:gd name="connsiteX2" fmla="*/ 9145999 w 10302372"/>
              <a:gd name="connsiteY2" fmla="*/ 2443835 h 2702917"/>
              <a:gd name="connsiteX3" fmla="*/ 2 w 10302372"/>
              <a:gd name="connsiteY3" fmla="*/ 2355976 h 2702917"/>
              <a:gd name="connsiteX0" fmla="*/ 1 w 10359948"/>
              <a:gd name="connsiteY0" fmla="*/ 2534080 h 2803153"/>
              <a:gd name="connsiteX1" fmla="*/ 9223441 w 10359948"/>
              <a:gd name="connsiteY1" fmla="*/ 0 h 2803153"/>
              <a:gd name="connsiteX2" fmla="*/ 9200208 w 10359948"/>
              <a:gd name="connsiteY2" fmla="*/ 2443835 h 2803153"/>
              <a:gd name="connsiteX3" fmla="*/ 1 w 10359948"/>
              <a:gd name="connsiteY3" fmla="*/ 2534080 h 2803153"/>
              <a:gd name="connsiteX0" fmla="*/ 2 w 10302373"/>
              <a:gd name="connsiteY0" fmla="*/ 2371463 h 2710654"/>
              <a:gd name="connsiteX1" fmla="*/ 9169233 w 10302373"/>
              <a:gd name="connsiteY1" fmla="*/ 0 h 2710654"/>
              <a:gd name="connsiteX2" fmla="*/ 9146000 w 10302373"/>
              <a:gd name="connsiteY2" fmla="*/ 2443835 h 2710654"/>
              <a:gd name="connsiteX3" fmla="*/ 2 w 10302373"/>
              <a:gd name="connsiteY3" fmla="*/ 2371463 h 2710654"/>
              <a:gd name="connsiteX0" fmla="*/ 22101 w 10324472"/>
              <a:gd name="connsiteY0" fmla="*/ 2371463 h 2601940"/>
              <a:gd name="connsiteX1" fmla="*/ 9191332 w 10324472"/>
              <a:gd name="connsiteY1" fmla="*/ 0 h 2601940"/>
              <a:gd name="connsiteX2" fmla="*/ 9168099 w 10324472"/>
              <a:gd name="connsiteY2" fmla="*/ 2443835 h 2601940"/>
              <a:gd name="connsiteX3" fmla="*/ 22101 w 10324472"/>
              <a:gd name="connsiteY3" fmla="*/ 2371463 h 2601940"/>
              <a:gd name="connsiteX0" fmla="*/ 454248 w 10756619"/>
              <a:gd name="connsiteY0" fmla="*/ 2371463 h 2635640"/>
              <a:gd name="connsiteX1" fmla="*/ 9623479 w 10756619"/>
              <a:gd name="connsiteY1" fmla="*/ 0 h 2635640"/>
              <a:gd name="connsiteX2" fmla="*/ 9600246 w 10756619"/>
              <a:gd name="connsiteY2" fmla="*/ 2443835 h 2635640"/>
              <a:gd name="connsiteX3" fmla="*/ 2243166 w 10756619"/>
              <a:gd name="connsiteY3" fmla="*/ 2466974 h 2635640"/>
              <a:gd name="connsiteX4" fmla="*/ 454248 w 10756619"/>
              <a:gd name="connsiteY4" fmla="*/ 2371463 h 2635640"/>
              <a:gd name="connsiteX0" fmla="*/ 1153431 w 11456764"/>
              <a:gd name="connsiteY0" fmla="*/ 2371463 h 2641277"/>
              <a:gd name="connsiteX1" fmla="*/ 10322662 w 11456764"/>
              <a:gd name="connsiteY1" fmla="*/ 0 h 2641277"/>
              <a:gd name="connsiteX2" fmla="*/ 10299429 w 11456764"/>
              <a:gd name="connsiteY2" fmla="*/ 2443835 h 2641277"/>
              <a:gd name="connsiteX3" fmla="*/ 1137944 w 11456764"/>
              <a:gd name="connsiteY3" fmla="*/ 2482461 h 2641277"/>
              <a:gd name="connsiteX4" fmla="*/ 1153431 w 11456764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482461"/>
              <a:gd name="connsiteX1" fmla="*/ 9184718 w 10318820"/>
              <a:gd name="connsiteY1" fmla="*/ 0 h 2482461"/>
              <a:gd name="connsiteX2" fmla="*/ 9161485 w 10318820"/>
              <a:gd name="connsiteY2" fmla="*/ 2443835 h 2482461"/>
              <a:gd name="connsiteX3" fmla="*/ 0 w 10318820"/>
              <a:gd name="connsiteY3" fmla="*/ 2482461 h 2482461"/>
              <a:gd name="connsiteX4" fmla="*/ 15487 w 10318820"/>
              <a:gd name="connsiteY4" fmla="*/ 2371463 h 2482461"/>
              <a:gd name="connsiteX0" fmla="*/ 15487 w 10252186"/>
              <a:gd name="connsiteY0" fmla="*/ 2371463 h 2482461"/>
              <a:gd name="connsiteX1" fmla="*/ 9184718 w 10252186"/>
              <a:gd name="connsiteY1" fmla="*/ 0 h 2482461"/>
              <a:gd name="connsiteX2" fmla="*/ 9022088 w 10252186"/>
              <a:gd name="connsiteY2" fmla="*/ 2242499 h 2482461"/>
              <a:gd name="connsiteX3" fmla="*/ 0 w 10252186"/>
              <a:gd name="connsiteY3" fmla="*/ 2482461 h 2482461"/>
              <a:gd name="connsiteX4" fmla="*/ 15487 w 10252186"/>
              <a:gd name="connsiteY4" fmla="*/ 2371463 h 2482461"/>
              <a:gd name="connsiteX0" fmla="*/ 15487 w 10311181"/>
              <a:gd name="connsiteY0" fmla="*/ 2371463 h 2482461"/>
              <a:gd name="connsiteX1" fmla="*/ 9184718 w 10311181"/>
              <a:gd name="connsiteY1" fmla="*/ 0 h 2482461"/>
              <a:gd name="connsiteX2" fmla="*/ 9145996 w 10311181"/>
              <a:gd name="connsiteY2" fmla="*/ 2443835 h 2482461"/>
              <a:gd name="connsiteX3" fmla="*/ 0 w 10311181"/>
              <a:gd name="connsiteY3" fmla="*/ 2482461 h 2482461"/>
              <a:gd name="connsiteX4" fmla="*/ 15487 w 10311181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45996 w 9184718"/>
              <a:gd name="connsiteY2" fmla="*/ 2443835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0 w 9215696"/>
              <a:gd name="connsiteY0" fmla="*/ 2371463 h 2482461"/>
              <a:gd name="connsiteX1" fmla="*/ 9215696 w 9215696"/>
              <a:gd name="connsiteY1" fmla="*/ 0 h 2482461"/>
              <a:gd name="connsiteX2" fmla="*/ 9207951 w 9215696"/>
              <a:gd name="connsiteY2" fmla="*/ 2459323 h 2482461"/>
              <a:gd name="connsiteX3" fmla="*/ 30978 w 9215696"/>
              <a:gd name="connsiteY3" fmla="*/ 2482461 h 2482461"/>
              <a:gd name="connsiteX4" fmla="*/ 0 w 9215696"/>
              <a:gd name="connsiteY4" fmla="*/ 2371463 h 2482461"/>
              <a:gd name="connsiteX0" fmla="*/ 0 w 9215696"/>
              <a:gd name="connsiteY0" fmla="*/ 2371463 h 2497949"/>
              <a:gd name="connsiteX1" fmla="*/ 9215696 w 9215696"/>
              <a:gd name="connsiteY1" fmla="*/ 0 h 2497949"/>
              <a:gd name="connsiteX2" fmla="*/ 9207951 w 9215696"/>
              <a:gd name="connsiteY2" fmla="*/ 2459323 h 2497949"/>
              <a:gd name="connsiteX3" fmla="*/ 2 w 9215696"/>
              <a:gd name="connsiteY3" fmla="*/ 2497949 h 2497949"/>
              <a:gd name="connsiteX4" fmla="*/ 0 w 9215696"/>
              <a:gd name="connsiteY4" fmla="*/ 2371463 h 2497949"/>
              <a:gd name="connsiteX0" fmla="*/ 0 w 9215696"/>
              <a:gd name="connsiteY0" fmla="*/ 2371463 h 2474718"/>
              <a:gd name="connsiteX1" fmla="*/ 9215696 w 9215696"/>
              <a:gd name="connsiteY1" fmla="*/ 0 h 2474718"/>
              <a:gd name="connsiteX2" fmla="*/ 9207951 w 9215696"/>
              <a:gd name="connsiteY2" fmla="*/ 2459323 h 2474718"/>
              <a:gd name="connsiteX3" fmla="*/ 30979 w 9215696"/>
              <a:gd name="connsiteY3" fmla="*/ 2474718 h 2474718"/>
              <a:gd name="connsiteX4" fmla="*/ 0 w 9215696"/>
              <a:gd name="connsiteY4" fmla="*/ 2371463 h 2474718"/>
              <a:gd name="connsiteX0" fmla="*/ 0 w 9208117"/>
              <a:gd name="connsiteY0" fmla="*/ 2371463 h 2474718"/>
              <a:gd name="connsiteX1" fmla="*/ 9184719 w 9208117"/>
              <a:gd name="connsiteY1" fmla="*/ 0 h 2474718"/>
              <a:gd name="connsiteX2" fmla="*/ 9207951 w 9208117"/>
              <a:gd name="connsiteY2" fmla="*/ 2459323 h 2474718"/>
              <a:gd name="connsiteX3" fmla="*/ 30979 w 9208117"/>
              <a:gd name="connsiteY3" fmla="*/ 2474718 h 2474718"/>
              <a:gd name="connsiteX4" fmla="*/ 0 w 9208117"/>
              <a:gd name="connsiteY4" fmla="*/ 2371463 h 2474718"/>
              <a:gd name="connsiteX0" fmla="*/ 0 w 9184719"/>
              <a:gd name="connsiteY0" fmla="*/ 2371463 h 2474718"/>
              <a:gd name="connsiteX1" fmla="*/ 9184719 w 9184719"/>
              <a:gd name="connsiteY1" fmla="*/ 0 h 2474718"/>
              <a:gd name="connsiteX2" fmla="*/ 9115020 w 9184719"/>
              <a:gd name="connsiteY2" fmla="*/ 2381886 h 2474718"/>
              <a:gd name="connsiteX3" fmla="*/ 30979 w 9184719"/>
              <a:gd name="connsiteY3" fmla="*/ 2474718 h 2474718"/>
              <a:gd name="connsiteX4" fmla="*/ 0 w 9184719"/>
              <a:gd name="connsiteY4" fmla="*/ 2371463 h 2474718"/>
              <a:gd name="connsiteX0" fmla="*/ 0 w 9184719"/>
              <a:gd name="connsiteY0" fmla="*/ 2371463 h 2474718"/>
              <a:gd name="connsiteX1" fmla="*/ 9184719 w 9184719"/>
              <a:gd name="connsiteY1" fmla="*/ 0 h 2474718"/>
              <a:gd name="connsiteX2" fmla="*/ 9169230 w 9184719"/>
              <a:gd name="connsiteY2" fmla="*/ 2451580 h 2474718"/>
              <a:gd name="connsiteX3" fmla="*/ 30979 w 9184719"/>
              <a:gd name="connsiteY3" fmla="*/ 2474718 h 2474718"/>
              <a:gd name="connsiteX4" fmla="*/ 0 w 9184719"/>
              <a:gd name="connsiteY4" fmla="*/ 2371463 h 2474718"/>
              <a:gd name="connsiteX0" fmla="*/ 0 w 9167786"/>
              <a:gd name="connsiteY0" fmla="*/ 2375696 h 2474718"/>
              <a:gd name="connsiteX1" fmla="*/ 9167786 w 9167786"/>
              <a:gd name="connsiteY1" fmla="*/ 0 h 2474718"/>
              <a:gd name="connsiteX2" fmla="*/ 9152297 w 9167786"/>
              <a:gd name="connsiteY2" fmla="*/ 2451580 h 2474718"/>
              <a:gd name="connsiteX3" fmla="*/ 14046 w 9167786"/>
              <a:gd name="connsiteY3" fmla="*/ 2474718 h 2474718"/>
              <a:gd name="connsiteX4" fmla="*/ 0 w 9167786"/>
              <a:gd name="connsiteY4" fmla="*/ 2375696 h 2474718"/>
              <a:gd name="connsiteX0" fmla="*/ 2887 w 9170673"/>
              <a:gd name="connsiteY0" fmla="*/ 2375696 h 2474718"/>
              <a:gd name="connsiteX1" fmla="*/ 9170673 w 9170673"/>
              <a:gd name="connsiteY1" fmla="*/ 0 h 2474718"/>
              <a:gd name="connsiteX2" fmla="*/ 9155184 w 9170673"/>
              <a:gd name="connsiteY2" fmla="*/ 2451580 h 2474718"/>
              <a:gd name="connsiteX3" fmla="*/ 0 w 9170673"/>
              <a:gd name="connsiteY3" fmla="*/ 2474718 h 2474718"/>
              <a:gd name="connsiteX4" fmla="*/ 2887 w 9170673"/>
              <a:gd name="connsiteY4" fmla="*/ 2375696 h 2474718"/>
              <a:gd name="connsiteX0" fmla="*/ 2887 w 9170673"/>
              <a:gd name="connsiteY0" fmla="*/ 2375696 h 2457785"/>
              <a:gd name="connsiteX1" fmla="*/ 9170673 w 9170673"/>
              <a:gd name="connsiteY1" fmla="*/ 0 h 2457785"/>
              <a:gd name="connsiteX2" fmla="*/ 9155184 w 9170673"/>
              <a:gd name="connsiteY2" fmla="*/ 2451580 h 2457785"/>
              <a:gd name="connsiteX3" fmla="*/ 0 w 9170673"/>
              <a:gd name="connsiteY3" fmla="*/ 2457785 h 2457785"/>
              <a:gd name="connsiteX4" fmla="*/ 2887 w 9170673"/>
              <a:gd name="connsiteY4" fmla="*/ 2375696 h 2457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70673" h="2457785">
                <a:moveTo>
                  <a:pt x="2887" y="2375696"/>
                </a:moveTo>
                <a:cubicBezTo>
                  <a:pt x="23548" y="2372367"/>
                  <a:pt x="7344315" y="2502055"/>
                  <a:pt x="9170673" y="0"/>
                </a:cubicBezTo>
                <a:cubicBezTo>
                  <a:pt x="9168091" y="819774"/>
                  <a:pt x="9157766" y="1631806"/>
                  <a:pt x="9155184" y="2451580"/>
                </a:cubicBezTo>
                <a:lnTo>
                  <a:pt x="0" y="2457785"/>
                </a:lnTo>
                <a:cubicBezTo>
                  <a:pt x="-1" y="2415623"/>
                  <a:pt x="2888" y="2417858"/>
                  <a:pt x="2887" y="2375696"/>
                </a:cubicBezTo>
                <a:close/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8600"/>
            <a:ext cx="1436595" cy="1444734"/>
          </a:xfrm>
          <a:prstGeom prst="rect">
            <a:avLst/>
          </a:prstGeom>
        </p:spPr>
      </p:pic>
      <p:sp>
        <p:nvSpPr>
          <p:cNvPr id="7" name="Freeform 6"/>
          <p:cNvSpPr/>
          <p:nvPr userDrawn="1"/>
        </p:nvSpPr>
        <p:spPr>
          <a:xfrm flipH="1" flipV="1">
            <a:off x="-26674" y="-38378"/>
            <a:ext cx="9170673" cy="2781577"/>
          </a:xfrm>
          <a:custGeom>
            <a:avLst/>
            <a:gdLst>
              <a:gd name="connsiteX0" fmla="*/ 0 w 10289745"/>
              <a:gd name="connsiteY0" fmla="*/ 2348314 h 2694297"/>
              <a:gd name="connsiteX1" fmla="*/ 9145997 w 10289745"/>
              <a:gd name="connsiteY1" fmla="*/ 81 h 2694297"/>
              <a:gd name="connsiteX2" fmla="*/ 9145997 w 10289745"/>
              <a:gd name="connsiteY2" fmla="*/ 2436173 h 2694297"/>
              <a:gd name="connsiteX3" fmla="*/ 0 w 10289745"/>
              <a:gd name="connsiteY3" fmla="*/ 2348314 h 2694297"/>
              <a:gd name="connsiteX0" fmla="*/ 0 w 10289745"/>
              <a:gd name="connsiteY0" fmla="*/ 2348233 h 2694216"/>
              <a:gd name="connsiteX1" fmla="*/ 9145997 w 10289745"/>
              <a:gd name="connsiteY1" fmla="*/ 0 h 2694216"/>
              <a:gd name="connsiteX2" fmla="*/ 9145997 w 10289745"/>
              <a:gd name="connsiteY2" fmla="*/ 2436092 h 2694216"/>
              <a:gd name="connsiteX3" fmla="*/ 0 w 10289745"/>
              <a:gd name="connsiteY3" fmla="*/ 2348233 h 2694216"/>
              <a:gd name="connsiteX0" fmla="*/ 0 w 10289745"/>
              <a:gd name="connsiteY0" fmla="*/ 2348233 h 2694216"/>
              <a:gd name="connsiteX1" fmla="*/ 9145997 w 10289745"/>
              <a:gd name="connsiteY1" fmla="*/ 0 h 2694216"/>
              <a:gd name="connsiteX2" fmla="*/ 9145997 w 10289745"/>
              <a:gd name="connsiteY2" fmla="*/ 2436092 h 2694216"/>
              <a:gd name="connsiteX3" fmla="*/ 0 w 10289745"/>
              <a:gd name="connsiteY3" fmla="*/ 2348233 h 2694216"/>
              <a:gd name="connsiteX0" fmla="*/ 2 w 10271923"/>
              <a:gd name="connsiteY0" fmla="*/ 1961048 h 2259210"/>
              <a:gd name="connsiteX1" fmla="*/ 9115022 w 10271923"/>
              <a:gd name="connsiteY1" fmla="*/ 0 h 2259210"/>
              <a:gd name="connsiteX2" fmla="*/ 9145999 w 10271923"/>
              <a:gd name="connsiteY2" fmla="*/ 2048907 h 2259210"/>
              <a:gd name="connsiteX3" fmla="*/ 2 w 10271923"/>
              <a:gd name="connsiteY3" fmla="*/ 1961048 h 2259210"/>
              <a:gd name="connsiteX0" fmla="*/ 2 w 10302372"/>
              <a:gd name="connsiteY0" fmla="*/ 2355976 h 2702917"/>
              <a:gd name="connsiteX1" fmla="*/ 9169232 w 10302372"/>
              <a:gd name="connsiteY1" fmla="*/ 0 h 2702917"/>
              <a:gd name="connsiteX2" fmla="*/ 9145999 w 10302372"/>
              <a:gd name="connsiteY2" fmla="*/ 2443835 h 2702917"/>
              <a:gd name="connsiteX3" fmla="*/ 2 w 10302372"/>
              <a:gd name="connsiteY3" fmla="*/ 2355976 h 2702917"/>
              <a:gd name="connsiteX0" fmla="*/ 2 w 10302372"/>
              <a:gd name="connsiteY0" fmla="*/ 2355976 h 2702917"/>
              <a:gd name="connsiteX1" fmla="*/ 9169232 w 10302372"/>
              <a:gd name="connsiteY1" fmla="*/ 0 h 2702917"/>
              <a:gd name="connsiteX2" fmla="*/ 9145999 w 10302372"/>
              <a:gd name="connsiteY2" fmla="*/ 2443835 h 2702917"/>
              <a:gd name="connsiteX3" fmla="*/ 2 w 10302372"/>
              <a:gd name="connsiteY3" fmla="*/ 2355976 h 2702917"/>
              <a:gd name="connsiteX0" fmla="*/ 2 w 10302372"/>
              <a:gd name="connsiteY0" fmla="*/ 2355976 h 2702917"/>
              <a:gd name="connsiteX1" fmla="*/ 9169232 w 10302372"/>
              <a:gd name="connsiteY1" fmla="*/ 0 h 2702917"/>
              <a:gd name="connsiteX2" fmla="*/ 9145999 w 10302372"/>
              <a:gd name="connsiteY2" fmla="*/ 2443835 h 2702917"/>
              <a:gd name="connsiteX3" fmla="*/ 2 w 10302372"/>
              <a:gd name="connsiteY3" fmla="*/ 2355976 h 2702917"/>
              <a:gd name="connsiteX0" fmla="*/ 1 w 10359948"/>
              <a:gd name="connsiteY0" fmla="*/ 2534080 h 2803153"/>
              <a:gd name="connsiteX1" fmla="*/ 9223441 w 10359948"/>
              <a:gd name="connsiteY1" fmla="*/ 0 h 2803153"/>
              <a:gd name="connsiteX2" fmla="*/ 9200208 w 10359948"/>
              <a:gd name="connsiteY2" fmla="*/ 2443835 h 2803153"/>
              <a:gd name="connsiteX3" fmla="*/ 1 w 10359948"/>
              <a:gd name="connsiteY3" fmla="*/ 2534080 h 2803153"/>
              <a:gd name="connsiteX0" fmla="*/ 2 w 10302373"/>
              <a:gd name="connsiteY0" fmla="*/ 2371463 h 2710654"/>
              <a:gd name="connsiteX1" fmla="*/ 9169233 w 10302373"/>
              <a:gd name="connsiteY1" fmla="*/ 0 h 2710654"/>
              <a:gd name="connsiteX2" fmla="*/ 9146000 w 10302373"/>
              <a:gd name="connsiteY2" fmla="*/ 2443835 h 2710654"/>
              <a:gd name="connsiteX3" fmla="*/ 2 w 10302373"/>
              <a:gd name="connsiteY3" fmla="*/ 2371463 h 2710654"/>
              <a:gd name="connsiteX0" fmla="*/ 22101 w 10324472"/>
              <a:gd name="connsiteY0" fmla="*/ 2371463 h 2601940"/>
              <a:gd name="connsiteX1" fmla="*/ 9191332 w 10324472"/>
              <a:gd name="connsiteY1" fmla="*/ 0 h 2601940"/>
              <a:gd name="connsiteX2" fmla="*/ 9168099 w 10324472"/>
              <a:gd name="connsiteY2" fmla="*/ 2443835 h 2601940"/>
              <a:gd name="connsiteX3" fmla="*/ 22101 w 10324472"/>
              <a:gd name="connsiteY3" fmla="*/ 2371463 h 2601940"/>
              <a:gd name="connsiteX0" fmla="*/ 454248 w 10756619"/>
              <a:gd name="connsiteY0" fmla="*/ 2371463 h 2635640"/>
              <a:gd name="connsiteX1" fmla="*/ 9623479 w 10756619"/>
              <a:gd name="connsiteY1" fmla="*/ 0 h 2635640"/>
              <a:gd name="connsiteX2" fmla="*/ 9600246 w 10756619"/>
              <a:gd name="connsiteY2" fmla="*/ 2443835 h 2635640"/>
              <a:gd name="connsiteX3" fmla="*/ 2243166 w 10756619"/>
              <a:gd name="connsiteY3" fmla="*/ 2466974 h 2635640"/>
              <a:gd name="connsiteX4" fmla="*/ 454248 w 10756619"/>
              <a:gd name="connsiteY4" fmla="*/ 2371463 h 2635640"/>
              <a:gd name="connsiteX0" fmla="*/ 1153431 w 11456764"/>
              <a:gd name="connsiteY0" fmla="*/ 2371463 h 2641277"/>
              <a:gd name="connsiteX1" fmla="*/ 10322662 w 11456764"/>
              <a:gd name="connsiteY1" fmla="*/ 0 h 2641277"/>
              <a:gd name="connsiteX2" fmla="*/ 10299429 w 11456764"/>
              <a:gd name="connsiteY2" fmla="*/ 2443835 h 2641277"/>
              <a:gd name="connsiteX3" fmla="*/ 1137944 w 11456764"/>
              <a:gd name="connsiteY3" fmla="*/ 2482461 h 2641277"/>
              <a:gd name="connsiteX4" fmla="*/ 1153431 w 11456764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482461"/>
              <a:gd name="connsiteX1" fmla="*/ 9184718 w 10318820"/>
              <a:gd name="connsiteY1" fmla="*/ 0 h 2482461"/>
              <a:gd name="connsiteX2" fmla="*/ 9161485 w 10318820"/>
              <a:gd name="connsiteY2" fmla="*/ 2443835 h 2482461"/>
              <a:gd name="connsiteX3" fmla="*/ 0 w 10318820"/>
              <a:gd name="connsiteY3" fmla="*/ 2482461 h 2482461"/>
              <a:gd name="connsiteX4" fmla="*/ 15487 w 10318820"/>
              <a:gd name="connsiteY4" fmla="*/ 2371463 h 2482461"/>
              <a:gd name="connsiteX0" fmla="*/ 15487 w 10252186"/>
              <a:gd name="connsiteY0" fmla="*/ 2371463 h 2482461"/>
              <a:gd name="connsiteX1" fmla="*/ 9184718 w 10252186"/>
              <a:gd name="connsiteY1" fmla="*/ 0 h 2482461"/>
              <a:gd name="connsiteX2" fmla="*/ 9022088 w 10252186"/>
              <a:gd name="connsiteY2" fmla="*/ 2242499 h 2482461"/>
              <a:gd name="connsiteX3" fmla="*/ 0 w 10252186"/>
              <a:gd name="connsiteY3" fmla="*/ 2482461 h 2482461"/>
              <a:gd name="connsiteX4" fmla="*/ 15487 w 10252186"/>
              <a:gd name="connsiteY4" fmla="*/ 2371463 h 2482461"/>
              <a:gd name="connsiteX0" fmla="*/ 15487 w 10311181"/>
              <a:gd name="connsiteY0" fmla="*/ 2371463 h 2482461"/>
              <a:gd name="connsiteX1" fmla="*/ 9184718 w 10311181"/>
              <a:gd name="connsiteY1" fmla="*/ 0 h 2482461"/>
              <a:gd name="connsiteX2" fmla="*/ 9145996 w 10311181"/>
              <a:gd name="connsiteY2" fmla="*/ 2443835 h 2482461"/>
              <a:gd name="connsiteX3" fmla="*/ 0 w 10311181"/>
              <a:gd name="connsiteY3" fmla="*/ 2482461 h 2482461"/>
              <a:gd name="connsiteX4" fmla="*/ 15487 w 10311181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45996 w 9184718"/>
              <a:gd name="connsiteY2" fmla="*/ 2443835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0 w 9215696"/>
              <a:gd name="connsiteY0" fmla="*/ 2371463 h 2482461"/>
              <a:gd name="connsiteX1" fmla="*/ 9215696 w 9215696"/>
              <a:gd name="connsiteY1" fmla="*/ 0 h 2482461"/>
              <a:gd name="connsiteX2" fmla="*/ 9207951 w 9215696"/>
              <a:gd name="connsiteY2" fmla="*/ 2459323 h 2482461"/>
              <a:gd name="connsiteX3" fmla="*/ 30978 w 9215696"/>
              <a:gd name="connsiteY3" fmla="*/ 2482461 h 2482461"/>
              <a:gd name="connsiteX4" fmla="*/ 0 w 9215696"/>
              <a:gd name="connsiteY4" fmla="*/ 2371463 h 2482461"/>
              <a:gd name="connsiteX0" fmla="*/ 0 w 9215696"/>
              <a:gd name="connsiteY0" fmla="*/ 2371463 h 2497949"/>
              <a:gd name="connsiteX1" fmla="*/ 9215696 w 9215696"/>
              <a:gd name="connsiteY1" fmla="*/ 0 h 2497949"/>
              <a:gd name="connsiteX2" fmla="*/ 9207951 w 9215696"/>
              <a:gd name="connsiteY2" fmla="*/ 2459323 h 2497949"/>
              <a:gd name="connsiteX3" fmla="*/ 2 w 9215696"/>
              <a:gd name="connsiteY3" fmla="*/ 2497949 h 2497949"/>
              <a:gd name="connsiteX4" fmla="*/ 0 w 9215696"/>
              <a:gd name="connsiteY4" fmla="*/ 2371463 h 2497949"/>
              <a:gd name="connsiteX0" fmla="*/ 0 w 9215696"/>
              <a:gd name="connsiteY0" fmla="*/ 2371463 h 2474718"/>
              <a:gd name="connsiteX1" fmla="*/ 9215696 w 9215696"/>
              <a:gd name="connsiteY1" fmla="*/ 0 h 2474718"/>
              <a:gd name="connsiteX2" fmla="*/ 9207951 w 9215696"/>
              <a:gd name="connsiteY2" fmla="*/ 2459323 h 2474718"/>
              <a:gd name="connsiteX3" fmla="*/ 30979 w 9215696"/>
              <a:gd name="connsiteY3" fmla="*/ 2474718 h 2474718"/>
              <a:gd name="connsiteX4" fmla="*/ 0 w 9215696"/>
              <a:gd name="connsiteY4" fmla="*/ 2371463 h 2474718"/>
              <a:gd name="connsiteX0" fmla="*/ 0 w 9208117"/>
              <a:gd name="connsiteY0" fmla="*/ 2371463 h 2474718"/>
              <a:gd name="connsiteX1" fmla="*/ 9184719 w 9208117"/>
              <a:gd name="connsiteY1" fmla="*/ 0 h 2474718"/>
              <a:gd name="connsiteX2" fmla="*/ 9207951 w 9208117"/>
              <a:gd name="connsiteY2" fmla="*/ 2459323 h 2474718"/>
              <a:gd name="connsiteX3" fmla="*/ 30979 w 9208117"/>
              <a:gd name="connsiteY3" fmla="*/ 2474718 h 2474718"/>
              <a:gd name="connsiteX4" fmla="*/ 0 w 9208117"/>
              <a:gd name="connsiteY4" fmla="*/ 2371463 h 2474718"/>
              <a:gd name="connsiteX0" fmla="*/ 0 w 9184719"/>
              <a:gd name="connsiteY0" fmla="*/ 2371463 h 2474718"/>
              <a:gd name="connsiteX1" fmla="*/ 9184719 w 9184719"/>
              <a:gd name="connsiteY1" fmla="*/ 0 h 2474718"/>
              <a:gd name="connsiteX2" fmla="*/ 9115020 w 9184719"/>
              <a:gd name="connsiteY2" fmla="*/ 2381886 h 2474718"/>
              <a:gd name="connsiteX3" fmla="*/ 30979 w 9184719"/>
              <a:gd name="connsiteY3" fmla="*/ 2474718 h 2474718"/>
              <a:gd name="connsiteX4" fmla="*/ 0 w 9184719"/>
              <a:gd name="connsiteY4" fmla="*/ 2371463 h 2474718"/>
              <a:gd name="connsiteX0" fmla="*/ 0 w 9184719"/>
              <a:gd name="connsiteY0" fmla="*/ 2371463 h 2474718"/>
              <a:gd name="connsiteX1" fmla="*/ 9184719 w 9184719"/>
              <a:gd name="connsiteY1" fmla="*/ 0 h 2474718"/>
              <a:gd name="connsiteX2" fmla="*/ 9169230 w 9184719"/>
              <a:gd name="connsiteY2" fmla="*/ 2451580 h 2474718"/>
              <a:gd name="connsiteX3" fmla="*/ 30979 w 9184719"/>
              <a:gd name="connsiteY3" fmla="*/ 2474718 h 2474718"/>
              <a:gd name="connsiteX4" fmla="*/ 0 w 9184719"/>
              <a:gd name="connsiteY4" fmla="*/ 2371463 h 2474718"/>
              <a:gd name="connsiteX0" fmla="*/ 0 w 9167786"/>
              <a:gd name="connsiteY0" fmla="*/ 2375696 h 2474718"/>
              <a:gd name="connsiteX1" fmla="*/ 9167786 w 9167786"/>
              <a:gd name="connsiteY1" fmla="*/ 0 h 2474718"/>
              <a:gd name="connsiteX2" fmla="*/ 9152297 w 9167786"/>
              <a:gd name="connsiteY2" fmla="*/ 2451580 h 2474718"/>
              <a:gd name="connsiteX3" fmla="*/ 14046 w 9167786"/>
              <a:gd name="connsiteY3" fmla="*/ 2474718 h 2474718"/>
              <a:gd name="connsiteX4" fmla="*/ 0 w 9167786"/>
              <a:gd name="connsiteY4" fmla="*/ 2375696 h 2474718"/>
              <a:gd name="connsiteX0" fmla="*/ 2887 w 9170673"/>
              <a:gd name="connsiteY0" fmla="*/ 2375696 h 2474718"/>
              <a:gd name="connsiteX1" fmla="*/ 9170673 w 9170673"/>
              <a:gd name="connsiteY1" fmla="*/ 0 h 2474718"/>
              <a:gd name="connsiteX2" fmla="*/ 9155184 w 9170673"/>
              <a:gd name="connsiteY2" fmla="*/ 2451580 h 2474718"/>
              <a:gd name="connsiteX3" fmla="*/ 0 w 9170673"/>
              <a:gd name="connsiteY3" fmla="*/ 2474718 h 2474718"/>
              <a:gd name="connsiteX4" fmla="*/ 2887 w 9170673"/>
              <a:gd name="connsiteY4" fmla="*/ 2375696 h 2474718"/>
              <a:gd name="connsiteX0" fmla="*/ 2887 w 9170673"/>
              <a:gd name="connsiteY0" fmla="*/ 2375696 h 2457785"/>
              <a:gd name="connsiteX1" fmla="*/ 9170673 w 9170673"/>
              <a:gd name="connsiteY1" fmla="*/ 0 h 2457785"/>
              <a:gd name="connsiteX2" fmla="*/ 9155184 w 9170673"/>
              <a:gd name="connsiteY2" fmla="*/ 2451580 h 2457785"/>
              <a:gd name="connsiteX3" fmla="*/ 0 w 9170673"/>
              <a:gd name="connsiteY3" fmla="*/ 2457785 h 2457785"/>
              <a:gd name="connsiteX4" fmla="*/ 2887 w 9170673"/>
              <a:gd name="connsiteY4" fmla="*/ 2375696 h 2457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70673" h="2457785">
                <a:moveTo>
                  <a:pt x="2887" y="2375696"/>
                </a:moveTo>
                <a:cubicBezTo>
                  <a:pt x="23548" y="2372367"/>
                  <a:pt x="7344315" y="2502055"/>
                  <a:pt x="9170673" y="0"/>
                </a:cubicBezTo>
                <a:cubicBezTo>
                  <a:pt x="9168091" y="819774"/>
                  <a:pt x="9157766" y="1631806"/>
                  <a:pt x="9155184" y="2451580"/>
                </a:cubicBezTo>
                <a:lnTo>
                  <a:pt x="0" y="2457785"/>
                </a:lnTo>
                <a:cubicBezTo>
                  <a:pt x="-1" y="2415623"/>
                  <a:pt x="2888" y="2417858"/>
                  <a:pt x="2887" y="2375696"/>
                </a:cubicBezTo>
                <a:close/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Freeform 7"/>
          <p:cNvSpPr/>
          <p:nvPr userDrawn="1"/>
        </p:nvSpPr>
        <p:spPr>
          <a:xfrm>
            <a:off x="-9190" y="4417160"/>
            <a:ext cx="9170673" cy="2457785"/>
          </a:xfrm>
          <a:custGeom>
            <a:avLst/>
            <a:gdLst>
              <a:gd name="connsiteX0" fmla="*/ 0 w 10289745"/>
              <a:gd name="connsiteY0" fmla="*/ 2348314 h 2694297"/>
              <a:gd name="connsiteX1" fmla="*/ 9145997 w 10289745"/>
              <a:gd name="connsiteY1" fmla="*/ 81 h 2694297"/>
              <a:gd name="connsiteX2" fmla="*/ 9145997 w 10289745"/>
              <a:gd name="connsiteY2" fmla="*/ 2436173 h 2694297"/>
              <a:gd name="connsiteX3" fmla="*/ 0 w 10289745"/>
              <a:gd name="connsiteY3" fmla="*/ 2348314 h 2694297"/>
              <a:gd name="connsiteX0" fmla="*/ 0 w 10289745"/>
              <a:gd name="connsiteY0" fmla="*/ 2348233 h 2694216"/>
              <a:gd name="connsiteX1" fmla="*/ 9145997 w 10289745"/>
              <a:gd name="connsiteY1" fmla="*/ 0 h 2694216"/>
              <a:gd name="connsiteX2" fmla="*/ 9145997 w 10289745"/>
              <a:gd name="connsiteY2" fmla="*/ 2436092 h 2694216"/>
              <a:gd name="connsiteX3" fmla="*/ 0 w 10289745"/>
              <a:gd name="connsiteY3" fmla="*/ 2348233 h 2694216"/>
              <a:gd name="connsiteX0" fmla="*/ 0 w 10289745"/>
              <a:gd name="connsiteY0" fmla="*/ 2348233 h 2694216"/>
              <a:gd name="connsiteX1" fmla="*/ 9145997 w 10289745"/>
              <a:gd name="connsiteY1" fmla="*/ 0 h 2694216"/>
              <a:gd name="connsiteX2" fmla="*/ 9145997 w 10289745"/>
              <a:gd name="connsiteY2" fmla="*/ 2436092 h 2694216"/>
              <a:gd name="connsiteX3" fmla="*/ 0 w 10289745"/>
              <a:gd name="connsiteY3" fmla="*/ 2348233 h 2694216"/>
              <a:gd name="connsiteX0" fmla="*/ 2 w 10271923"/>
              <a:gd name="connsiteY0" fmla="*/ 1961048 h 2259210"/>
              <a:gd name="connsiteX1" fmla="*/ 9115022 w 10271923"/>
              <a:gd name="connsiteY1" fmla="*/ 0 h 2259210"/>
              <a:gd name="connsiteX2" fmla="*/ 9145999 w 10271923"/>
              <a:gd name="connsiteY2" fmla="*/ 2048907 h 2259210"/>
              <a:gd name="connsiteX3" fmla="*/ 2 w 10271923"/>
              <a:gd name="connsiteY3" fmla="*/ 1961048 h 2259210"/>
              <a:gd name="connsiteX0" fmla="*/ 2 w 10302372"/>
              <a:gd name="connsiteY0" fmla="*/ 2355976 h 2702917"/>
              <a:gd name="connsiteX1" fmla="*/ 9169232 w 10302372"/>
              <a:gd name="connsiteY1" fmla="*/ 0 h 2702917"/>
              <a:gd name="connsiteX2" fmla="*/ 9145999 w 10302372"/>
              <a:gd name="connsiteY2" fmla="*/ 2443835 h 2702917"/>
              <a:gd name="connsiteX3" fmla="*/ 2 w 10302372"/>
              <a:gd name="connsiteY3" fmla="*/ 2355976 h 2702917"/>
              <a:gd name="connsiteX0" fmla="*/ 2 w 10302372"/>
              <a:gd name="connsiteY0" fmla="*/ 2355976 h 2702917"/>
              <a:gd name="connsiteX1" fmla="*/ 9169232 w 10302372"/>
              <a:gd name="connsiteY1" fmla="*/ 0 h 2702917"/>
              <a:gd name="connsiteX2" fmla="*/ 9145999 w 10302372"/>
              <a:gd name="connsiteY2" fmla="*/ 2443835 h 2702917"/>
              <a:gd name="connsiteX3" fmla="*/ 2 w 10302372"/>
              <a:gd name="connsiteY3" fmla="*/ 2355976 h 2702917"/>
              <a:gd name="connsiteX0" fmla="*/ 2 w 10302372"/>
              <a:gd name="connsiteY0" fmla="*/ 2355976 h 2702917"/>
              <a:gd name="connsiteX1" fmla="*/ 9169232 w 10302372"/>
              <a:gd name="connsiteY1" fmla="*/ 0 h 2702917"/>
              <a:gd name="connsiteX2" fmla="*/ 9145999 w 10302372"/>
              <a:gd name="connsiteY2" fmla="*/ 2443835 h 2702917"/>
              <a:gd name="connsiteX3" fmla="*/ 2 w 10302372"/>
              <a:gd name="connsiteY3" fmla="*/ 2355976 h 2702917"/>
              <a:gd name="connsiteX0" fmla="*/ 1 w 10359948"/>
              <a:gd name="connsiteY0" fmla="*/ 2534080 h 2803153"/>
              <a:gd name="connsiteX1" fmla="*/ 9223441 w 10359948"/>
              <a:gd name="connsiteY1" fmla="*/ 0 h 2803153"/>
              <a:gd name="connsiteX2" fmla="*/ 9200208 w 10359948"/>
              <a:gd name="connsiteY2" fmla="*/ 2443835 h 2803153"/>
              <a:gd name="connsiteX3" fmla="*/ 1 w 10359948"/>
              <a:gd name="connsiteY3" fmla="*/ 2534080 h 2803153"/>
              <a:gd name="connsiteX0" fmla="*/ 2 w 10302373"/>
              <a:gd name="connsiteY0" fmla="*/ 2371463 h 2710654"/>
              <a:gd name="connsiteX1" fmla="*/ 9169233 w 10302373"/>
              <a:gd name="connsiteY1" fmla="*/ 0 h 2710654"/>
              <a:gd name="connsiteX2" fmla="*/ 9146000 w 10302373"/>
              <a:gd name="connsiteY2" fmla="*/ 2443835 h 2710654"/>
              <a:gd name="connsiteX3" fmla="*/ 2 w 10302373"/>
              <a:gd name="connsiteY3" fmla="*/ 2371463 h 2710654"/>
              <a:gd name="connsiteX0" fmla="*/ 22101 w 10324472"/>
              <a:gd name="connsiteY0" fmla="*/ 2371463 h 2601940"/>
              <a:gd name="connsiteX1" fmla="*/ 9191332 w 10324472"/>
              <a:gd name="connsiteY1" fmla="*/ 0 h 2601940"/>
              <a:gd name="connsiteX2" fmla="*/ 9168099 w 10324472"/>
              <a:gd name="connsiteY2" fmla="*/ 2443835 h 2601940"/>
              <a:gd name="connsiteX3" fmla="*/ 22101 w 10324472"/>
              <a:gd name="connsiteY3" fmla="*/ 2371463 h 2601940"/>
              <a:gd name="connsiteX0" fmla="*/ 454248 w 10756619"/>
              <a:gd name="connsiteY0" fmla="*/ 2371463 h 2635640"/>
              <a:gd name="connsiteX1" fmla="*/ 9623479 w 10756619"/>
              <a:gd name="connsiteY1" fmla="*/ 0 h 2635640"/>
              <a:gd name="connsiteX2" fmla="*/ 9600246 w 10756619"/>
              <a:gd name="connsiteY2" fmla="*/ 2443835 h 2635640"/>
              <a:gd name="connsiteX3" fmla="*/ 2243166 w 10756619"/>
              <a:gd name="connsiteY3" fmla="*/ 2466974 h 2635640"/>
              <a:gd name="connsiteX4" fmla="*/ 454248 w 10756619"/>
              <a:gd name="connsiteY4" fmla="*/ 2371463 h 2635640"/>
              <a:gd name="connsiteX0" fmla="*/ 1153431 w 11456764"/>
              <a:gd name="connsiteY0" fmla="*/ 2371463 h 2641277"/>
              <a:gd name="connsiteX1" fmla="*/ 10322662 w 11456764"/>
              <a:gd name="connsiteY1" fmla="*/ 0 h 2641277"/>
              <a:gd name="connsiteX2" fmla="*/ 10299429 w 11456764"/>
              <a:gd name="connsiteY2" fmla="*/ 2443835 h 2641277"/>
              <a:gd name="connsiteX3" fmla="*/ 1137944 w 11456764"/>
              <a:gd name="connsiteY3" fmla="*/ 2482461 h 2641277"/>
              <a:gd name="connsiteX4" fmla="*/ 1153431 w 11456764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482461"/>
              <a:gd name="connsiteX1" fmla="*/ 9184718 w 10318820"/>
              <a:gd name="connsiteY1" fmla="*/ 0 h 2482461"/>
              <a:gd name="connsiteX2" fmla="*/ 9161485 w 10318820"/>
              <a:gd name="connsiteY2" fmla="*/ 2443835 h 2482461"/>
              <a:gd name="connsiteX3" fmla="*/ 0 w 10318820"/>
              <a:gd name="connsiteY3" fmla="*/ 2482461 h 2482461"/>
              <a:gd name="connsiteX4" fmla="*/ 15487 w 10318820"/>
              <a:gd name="connsiteY4" fmla="*/ 2371463 h 2482461"/>
              <a:gd name="connsiteX0" fmla="*/ 15487 w 10252186"/>
              <a:gd name="connsiteY0" fmla="*/ 2371463 h 2482461"/>
              <a:gd name="connsiteX1" fmla="*/ 9184718 w 10252186"/>
              <a:gd name="connsiteY1" fmla="*/ 0 h 2482461"/>
              <a:gd name="connsiteX2" fmla="*/ 9022088 w 10252186"/>
              <a:gd name="connsiteY2" fmla="*/ 2242499 h 2482461"/>
              <a:gd name="connsiteX3" fmla="*/ 0 w 10252186"/>
              <a:gd name="connsiteY3" fmla="*/ 2482461 h 2482461"/>
              <a:gd name="connsiteX4" fmla="*/ 15487 w 10252186"/>
              <a:gd name="connsiteY4" fmla="*/ 2371463 h 2482461"/>
              <a:gd name="connsiteX0" fmla="*/ 15487 w 10311181"/>
              <a:gd name="connsiteY0" fmla="*/ 2371463 h 2482461"/>
              <a:gd name="connsiteX1" fmla="*/ 9184718 w 10311181"/>
              <a:gd name="connsiteY1" fmla="*/ 0 h 2482461"/>
              <a:gd name="connsiteX2" fmla="*/ 9145996 w 10311181"/>
              <a:gd name="connsiteY2" fmla="*/ 2443835 h 2482461"/>
              <a:gd name="connsiteX3" fmla="*/ 0 w 10311181"/>
              <a:gd name="connsiteY3" fmla="*/ 2482461 h 2482461"/>
              <a:gd name="connsiteX4" fmla="*/ 15487 w 10311181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45996 w 9184718"/>
              <a:gd name="connsiteY2" fmla="*/ 2443835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0 w 9215696"/>
              <a:gd name="connsiteY0" fmla="*/ 2371463 h 2482461"/>
              <a:gd name="connsiteX1" fmla="*/ 9215696 w 9215696"/>
              <a:gd name="connsiteY1" fmla="*/ 0 h 2482461"/>
              <a:gd name="connsiteX2" fmla="*/ 9207951 w 9215696"/>
              <a:gd name="connsiteY2" fmla="*/ 2459323 h 2482461"/>
              <a:gd name="connsiteX3" fmla="*/ 30978 w 9215696"/>
              <a:gd name="connsiteY3" fmla="*/ 2482461 h 2482461"/>
              <a:gd name="connsiteX4" fmla="*/ 0 w 9215696"/>
              <a:gd name="connsiteY4" fmla="*/ 2371463 h 2482461"/>
              <a:gd name="connsiteX0" fmla="*/ 0 w 9215696"/>
              <a:gd name="connsiteY0" fmla="*/ 2371463 h 2497949"/>
              <a:gd name="connsiteX1" fmla="*/ 9215696 w 9215696"/>
              <a:gd name="connsiteY1" fmla="*/ 0 h 2497949"/>
              <a:gd name="connsiteX2" fmla="*/ 9207951 w 9215696"/>
              <a:gd name="connsiteY2" fmla="*/ 2459323 h 2497949"/>
              <a:gd name="connsiteX3" fmla="*/ 2 w 9215696"/>
              <a:gd name="connsiteY3" fmla="*/ 2497949 h 2497949"/>
              <a:gd name="connsiteX4" fmla="*/ 0 w 9215696"/>
              <a:gd name="connsiteY4" fmla="*/ 2371463 h 2497949"/>
              <a:gd name="connsiteX0" fmla="*/ 0 w 9215696"/>
              <a:gd name="connsiteY0" fmla="*/ 2371463 h 2474718"/>
              <a:gd name="connsiteX1" fmla="*/ 9215696 w 9215696"/>
              <a:gd name="connsiteY1" fmla="*/ 0 h 2474718"/>
              <a:gd name="connsiteX2" fmla="*/ 9207951 w 9215696"/>
              <a:gd name="connsiteY2" fmla="*/ 2459323 h 2474718"/>
              <a:gd name="connsiteX3" fmla="*/ 30979 w 9215696"/>
              <a:gd name="connsiteY3" fmla="*/ 2474718 h 2474718"/>
              <a:gd name="connsiteX4" fmla="*/ 0 w 9215696"/>
              <a:gd name="connsiteY4" fmla="*/ 2371463 h 2474718"/>
              <a:gd name="connsiteX0" fmla="*/ 0 w 9208117"/>
              <a:gd name="connsiteY0" fmla="*/ 2371463 h 2474718"/>
              <a:gd name="connsiteX1" fmla="*/ 9184719 w 9208117"/>
              <a:gd name="connsiteY1" fmla="*/ 0 h 2474718"/>
              <a:gd name="connsiteX2" fmla="*/ 9207951 w 9208117"/>
              <a:gd name="connsiteY2" fmla="*/ 2459323 h 2474718"/>
              <a:gd name="connsiteX3" fmla="*/ 30979 w 9208117"/>
              <a:gd name="connsiteY3" fmla="*/ 2474718 h 2474718"/>
              <a:gd name="connsiteX4" fmla="*/ 0 w 9208117"/>
              <a:gd name="connsiteY4" fmla="*/ 2371463 h 2474718"/>
              <a:gd name="connsiteX0" fmla="*/ 0 w 9184719"/>
              <a:gd name="connsiteY0" fmla="*/ 2371463 h 2474718"/>
              <a:gd name="connsiteX1" fmla="*/ 9184719 w 9184719"/>
              <a:gd name="connsiteY1" fmla="*/ 0 h 2474718"/>
              <a:gd name="connsiteX2" fmla="*/ 9115020 w 9184719"/>
              <a:gd name="connsiteY2" fmla="*/ 2381886 h 2474718"/>
              <a:gd name="connsiteX3" fmla="*/ 30979 w 9184719"/>
              <a:gd name="connsiteY3" fmla="*/ 2474718 h 2474718"/>
              <a:gd name="connsiteX4" fmla="*/ 0 w 9184719"/>
              <a:gd name="connsiteY4" fmla="*/ 2371463 h 2474718"/>
              <a:gd name="connsiteX0" fmla="*/ 0 w 9184719"/>
              <a:gd name="connsiteY0" fmla="*/ 2371463 h 2474718"/>
              <a:gd name="connsiteX1" fmla="*/ 9184719 w 9184719"/>
              <a:gd name="connsiteY1" fmla="*/ 0 h 2474718"/>
              <a:gd name="connsiteX2" fmla="*/ 9169230 w 9184719"/>
              <a:gd name="connsiteY2" fmla="*/ 2451580 h 2474718"/>
              <a:gd name="connsiteX3" fmla="*/ 30979 w 9184719"/>
              <a:gd name="connsiteY3" fmla="*/ 2474718 h 2474718"/>
              <a:gd name="connsiteX4" fmla="*/ 0 w 9184719"/>
              <a:gd name="connsiteY4" fmla="*/ 2371463 h 2474718"/>
              <a:gd name="connsiteX0" fmla="*/ 0 w 9167786"/>
              <a:gd name="connsiteY0" fmla="*/ 2375696 h 2474718"/>
              <a:gd name="connsiteX1" fmla="*/ 9167786 w 9167786"/>
              <a:gd name="connsiteY1" fmla="*/ 0 h 2474718"/>
              <a:gd name="connsiteX2" fmla="*/ 9152297 w 9167786"/>
              <a:gd name="connsiteY2" fmla="*/ 2451580 h 2474718"/>
              <a:gd name="connsiteX3" fmla="*/ 14046 w 9167786"/>
              <a:gd name="connsiteY3" fmla="*/ 2474718 h 2474718"/>
              <a:gd name="connsiteX4" fmla="*/ 0 w 9167786"/>
              <a:gd name="connsiteY4" fmla="*/ 2375696 h 2474718"/>
              <a:gd name="connsiteX0" fmla="*/ 2887 w 9170673"/>
              <a:gd name="connsiteY0" fmla="*/ 2375696 h 2474718"/>
              <a:gd name="connsiteX1" fmla="*/ 9170673 w 9170673"/>
              <a:gd name="connsiteY1" fmla="*/ 0 h 2474718"/>
              <a:gd name="connsiteX2" fmla="*/ 9155184 w 9170673"/>
              <a:gd name="connsiteY2" fmla="*/ 2451580 h 2474718"/>
              <a:gd name="connsiteX3" fmla="*/ 0 w 9170673"/>
              <a:gd name="connsiteY3" fmla="*/ 2474718 h 2474718"/>
              <a:gd name="connsiteX4" fmla="*/ 2887 w 9170673"/>
              <a:gd name="connsiteY4" fmla="*/ 2375696 h 2474718"/>
              <a:gd name="connsiteX0" fmla="*/ 2887 w 9170673"/>
              <a:gd name="connsiteY0" fmla="*/ 2375696 h 2457785"/>
              <a:gd name="connsiteX1" fmla="*/ 9170673 w 9170673"/>
              <a:gd name="connsiteY1" fmla="*/ 0 h 2457785"/>
              <a:gd name="connsiteX2" fmla="*/ 9155184 w 9170673"/>
              <a:gd name="connsiteY2" fmla="*/ 2451580 h 2457785"/>
              <a:gd name="connsiteX3" fmla="*/ 0 w 9170673"/>
              <a:gd name="connsiteY3" fmla="*/ 2457785 h 2457785"/>
              <a:gd name="connsiteX4" fmla="*/ 2887 w 9170673"/>
              <a:gd name="connsiteY4" fmla="*/ 2375696 h 2457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70673" h="2457785">
                <a:moveTo>
                  <a:pt x="2887" y="2375696"/>
                </a:moveTo>
                <a:cubicBezTo>
                  <a:pt x="23548" y="2372367"/>
                  <a:pt x="7344315" y="2502055"/>
                  <a:pt x="9170673" y="0"/>
                </a:cubicBezTo>
                <a:cubicBezTo>
                  <a:pt x="9168091" y="819774"/>
                  <a:pt x="9157766" y="1631806"/>
                  <a:pt x="9155184" y="2451580"/>
                </a:cubicBezTo>
                <a:lnTo>
                  <a:pt x="0" y="2457785"/>
                </a:lnTo>
                <a:cubicBezTo>
                  <a:pt x="-1" y="2415623"/>
                  <a:pt x="2888" y="2417858"/>
                  <a:pt x="2887" y="2375696"/>
                </a:cubicBezTo>
                <a:close/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8600"/>
            <a:ext cx="1436595" cy="1444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450306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15087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-10949" y="6308834"/>
            <a:ext cx="9154949" cy="596900"/>
            <a:chOff x="-10949" y="6308834"/>
            <a:chExt cx="9154949" cy="596900"/>
          </a:xfrm>
          <a:solidFill>
            <a:schemeClr val="accent5">
              <a:lumMod val="75000"/>
            </a:schemeClr>
          </a:solidFill>
        </p:grpSpPr>
        <p:sp>
          <p:nvSpPr>
            <p:cNvPr id="10" name="Slide Number Placeholder 3"/>
            <p:cNvSpPr txBox="1">
              <a:spLocks/>
            </p:cNvSpPr>
            <p:nvPr/>
          </p:nvSpPr>
          <p:spPr>
            <a:xfrm>
              <a:off x="6553200" y="6356350"/>
              <a:ext cx="2133600" cy="365125"/>
            </a:xfrm>
            <a:prstGeom prst="rect">
              <a:avLst/>
            </a:prstGeom>
            <a:grpFill/>
          </p:spPr>
          <p:txBody>
            <a:bodyPr vert="horz" lIns="91440" tIns="45720" rIns="91440" bIns="45720" rtlCol="0">
              <a:normAutofit lnSpcReduction="10000"/>
            </a:bodyPr>
            <a:lstStyle>
              <a:lvl1pPr marL="342900" indent="-3429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1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32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fld id="{C597815D-7A48-41EC-BEF8-FEEDE4A6AC86}" type="slidenum">
                <a:rPr lang="en-US" smtClean="0"/>
                <a:pPr/>
                <a:t>‹#›</a:t>
              </a:fld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0" y="6356350"/>
              <a:ext cx="9144000" cy="50165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0949" y="6308834"/>
              <a:ext cx="596900" cy="596900"/>
            </a:xfrm>
            <a:prstGeom prst="ellipse">
              <a:avLst/>
            </a:prstGeom>
            <a:grpFill/>
            <a:ln>
              <a:noFill/>
            </a:ln>
            <a:effectLst>
              <a:softEdge rad="112500"/>
            </a:effectLst>
          </p:spPr>
        </p:pic>
        <p:sp>
          <p:nvSpPr>
            <p:cNvPr id="13" name="TextBox 12"/>
            <p:cNvSpPr txBox="1"/>
            <p:nvPr/>
          </p:nvSpPr>
          <p:spPr>
            <a:xfrm>
              <a:off x="652780" y="6471747"/>
              <a:ext cx="8034020" cy="27699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>
                  <a:solidFill>
                    <a:schemeClr val="bg1"/>
                  </a:solidFill>
                </a:rPr>
                <a:t>U.S. Department of Commerce | National Oceanographic and Atmospheric Administration | National Marine Fisheries Service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324281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857625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357438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5807075"/>
            <a:ext cx="2133600" cy="365125"/>
          </a:xfrm>
          <a:prstGeom prst="rect">
            <a:avLst/>
          </a:prstGeom>
        </p:spPr>
        <p:txBody>
          <a:bodyPr/>
          <a:lstStyle/>
          <a:p>
            <a:fld id="{52ACA70F-1832-514F-8FAA-10477F7FA4FA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5807075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5807075"/>
            <a:ext cx="2133600" cy="365125"/>
          </a:xfrm>
          <a:prstGeom prst="rect">
            <a:avLst/>
          </a:prstGeom>
        </p:spPr>
        <p:txBody>
          <a:bodyPr/>
          <a:lstStyle/>
          <a:p>
            <a:fld id="{8D72E918-C303-EB43-8AC8-019C1DB5C6A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15087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-10949" y="6308834"/>
            <a:ext cx="9154949" cy="596900"/>
            <a:chOff x="-10949" y="6308834"/>
            <a:chExt cx="9154949" cy="596900"/>
          </a:xfrm>
          <a:solidFill>
            <a:schemeClr val="accent5">
              <a:lumMod val="75000"/>
            </a:schemeClr>
          </a:solidFill>
        </p:grpSpPr>
        <p:sp>
          <p:nvSpPr>
            <p:cNvPr id="9" name="Slide Number Placeholder 3"/>
            <p:cNvSpPr txBox="1">
              <a:spLocks/>
            </p:cNvSpPr>
            <p:nvPr/>
          </p:nvSpPr>
          <p:spPr>
            <a:xfrm>
              <a:off x="6553200" y="6356350"/>
              <a:ext cx="2133600" cy="365125"/>
            </a:xfrm>
            <a:prstGeom prst="rect">
              <a:avLst/>
            </a:prstGeom>
            <a:grpFill/>
          </p:spPr>
          <p:txBody>
            <a:bodyPr vert="horz" lIns="91440" tIns="45720" rIns="91440" bIns="45720" rtlCol="0">
              <a:normAutofit lnSpcReduction="10000"/>
            </a:bodyPr>
            <a:lstStyle>
              <a:lvl1pPr marL="342900" indent="-3429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1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32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fld id="{C597815D-7A48-41EC-BEF8-FEEDE4A6AC86}" type="slidenum">
                <a:rPr lang="en-US" smtClean="0"/>
                <a:pPr/>
                <a:t>‹#›</a:t>
              </a:fld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0" y="6356350"/>
              <a:ext cx="9144000" cy="50165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0949" y="6308834"/>
              <a:ext cx="596900" cy="596900"/>
            </a:xfrm>
            <a:prstGeom prst="ellipse">
              <a:avLst/>
            </a:prstGeom>
            <a:grpFill/>
            <a:ln>
              <a:noFill/>
            </a:ln>
            <a:effectLst>
              <a:softEdge rad="112500"/>
            </a:effectLst>
          </p:spPr>
        </p:pic>
        <p:sp>
          <p:nvSpPr>
            <p:cNvPr id="12" name="TextBox 11"/>
            <p:cNvSpPr txBox="1"/>
            <p:nvPr/>
          </p:nvSpPr>
          <p:spPr>
            <a:xfrm>
              <a:off x="652780" y="6471747"/>
              <a:ext cx="8034020" cy="27699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>
                  <a:solidFill>
                    <a:schemeClr val="bg1"/>
                  </a:solidFill>
                </a:rPr>
                <a:t>U.S. Department of Commerce | National Oceanographic and Atmospheric Administration | National Marine Fisheries Service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10130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/>
          <p:nvPr userDrawn="1"/>
        </p:nvSpPr>
        <p:spPr>
          <a:xfrm flipH="1" flipV="1">
            <a:off x="-19068" y="-30696"/>
            <a:ext cx="9170673" cy="2457785"/>
          </a:xfrm>
          <a:custGeom>
            <a:avLst/>
            <a:gdLst>
              <a:gd name="connsiteX0" fmla="*/ 0 w 10289745"/>
              <a:gd name="connsiteY0" fmla="*/ 2348314 h 2694297"/>
              <a:gd name="connsiteX1" fmla="*/ 9145997 w 10289745"/>
              <a:gd name="connsiteY1" fmla="*/ 81 h 2694297"/>
              <a:gd name="connsiteX2" fmla="*/ 9145997 w 10289745"/>
              <a:gd name="connsiteY2" fmla="*/ 2436173 h 2694297"/>
              <a:gd name="connsiteX3" fmla="*/ 0 w 10289745"/>
              <a:gd name="connsiteY3" fmla="*/ 2348314 h 2694297"/>
              <a:gd name="connsiteX0" fmla="*/ 0 w 10289745"/>
              <a:gd name="connsiteY0" fmla="*/ 2348233 h 2694216"/>
              <a:gd name="connsiteX1" fmla="*/ 9145997 w 10289745"/>
              <a:gd name="connsiteY1" fmla="*/ 0 h 2694216"/>
              <a:gd name="connsiteX2" fmla="*/ 9145997 w 10289745"/>
              <a:gd name="connsiteY2" fmla="*/ 2436092 h 2694216"/>
              <a:gd name="connsiteX3" fmla="*/ 0 w 10289745"/>
              <a:gd name="connsiteY3" fmla="*/ 2348233 h 2694216"/>
              <a:gd name="connsiteX0" fmla="*/ 0 w 10289745"/>
              <a:gd name="connsiteY0" fmla="*/ 2348233 h 2694216"/>
              <a:gd name="connsiteX1" fmla="*/ 9145997 w 10289745"/>
              <a:gd name="connsiteY1" fmla="*/ 0 h 2694216"/>
              <a:gd name="connsiteX2" fmla="*/ 9145997 w 10289745"/>
              <a:gd name="connsiteY2" fmla="*/ 2436092 h 2694216"/>
              <a:gd name="connsiteX3" fmla="*/ 0 w 10289745"/>
              <a:gd name="connsiteY3" fmla="*/ 2348233 h 2694216"/>
              <a:gd name="connsiteX0" fmla="*/ 2 w 10271923"/>
              <a:gd name="connsiteY0" fmla="*/ 1961048 h 2259210"/>
              <a:gd name="connsiteX1" fmla="*/ 9115022 w 10271923"/>
              <a:gd name="connsiteY1" fmla="*/ 0 h 2259210"/>
              <a:gd name="connsiteX2" fmla="*/ 9145999 w 10271923"/>
              <a:gd name="connsiteY2" fmla="*/ 2048907 h 2259210"/>
              <a:gd name="connsiteX3" fmla="*/ 2 w 10271923"/>
              <a:gd name="connsiteY3" fmla="*/ 1961048 h 2259210"/>
              <a:gd name="connsiteX0" fmla="*/ 2 w 10302372"/>
              <a:gd name="connsiteY0" fmla="*/ 2355976 h 2702917"/>
              <a:gd name="connsiteX1" fmla="*/ 9169232 w 10302372"/>
              <a:gd name="connsiteY1" fmla="*/ 0 h 2702917"/>
              <a:gd name="connsiteX2" fmla="*/ 9145999 w 10302372"/>
              <a:gd name="connsiteY2" fmla="*/ 2443835 h 2702917"/>
              <a:gd name="connsiteX3" fmla="*/ 2 w 10302372"/>
              <a:gd name="connsiteY3" fmla="*/ 2355976 h 2702917"/>
              <a:gd name="connsiteX0" fmla="*/ 2 w 10302372"/>
              <a:gd name="connsiteY0" fmla="*/ 2355976 h 2702917"/>
              <a:gd name="connsiteX1" fmla="*/ 9169232 w 10302372"/>
              <a:gd name="connsiteY1" fmla="*/ 0 h 2702917"/>
              <a:gd name="connsiteX2" fmla="*/ 9145999 w 10302372"/>
              <a:gd name="connsiteY2" fmla="*/ 2443835 h 2702917"/>
              <a:gd name="connsiteX3" fmla="*/ 2 w 10302372"/>
              <a:gd name="connsiteY3" fmla="*/ 2355976 h 2702917"/>
              <a:gd name="connsiteX0" fmla="*/ 2 w 10302372"/>
              <a:gd name="connsiteY0" fmla="*/ 2355976 h 2702917"/>
              <a:gd name="connsiteX1" fmla="*/ 9169232 w 10302372"/>
              <a:gd name="connsiteY1" fmla="*/ 0 h 2702917"/>
              <a:gd name="connsiteX2" fmla="*/ 9145999 w 10302372"/>
              <a:gd name="connsiteY2" fmla="*/ 2443835 h 2702917"/>
              <a:gd name="connsiteX3" fmla="*/ 2 w 10302372"/>
              <a:gd name="connsiteY3" fmla="*/ 2355976 h 2702917"/>
              <a:gd name="connsiteX0" fmla="*/ 1 w 10359948"/>
              <a:gd name="connsiteY0" fmla="*/ 2534080 h 2803153"/>
              <a:gd name="connsiteX1" fmla="*/ 9223441 w 10359948"/>
              <a:gd name="connsiteY1" fmla="*/ 0 h 2803153"/>
              <a:gd name="connsiteX2" fmla="*/ 9200208 w 10359948"/>
              <a:gd name="connsiteY2" fmla="*/ 2443835 h 2803153"/>
              <a:gd name="connsiteX3" fmla="*/ 1 w 10359948"/>
              <a:gd name="connsiteY3" fmla="*/ 2534080 h 2803153"/>
              <a:gd name="connsiteX0" fmla="*/ 2 w 10302373"/>
              <a:gd name="connsiteY0" fmla="*/ 2371463 h 2710654"/>
              <a:gd name="connsiteX1" fmla="*/ 9169233 w 10302373"/>
              <a:gd name="connsiteY1" fmla="*/ 0 h 2710654"/>
              <a:gd name="connsiteX2" fmla="*/ 9146000 w 10302373"/>
              <a:gd name="connsiteY2" fmla="*/ 2443835 h 2710654"/>
              <a:gd name="connsiteX3" fmla="*/ 2 w 10302373"/>
              <a:gd name="connsiteY3" fmla="*/ 2371463 h 2710654"/>
              <a:gd name="connsiteX0" fmla="*/ 22101 w 10324472"/>
              <a:gd name="connsiteY0" fmla="*/ 2371463 h 2601940"/>
              <a:gd name="connsiteX1" fmla="*/ 9191332 w 10324472"/>
              <a:gd name="connsiteY1" fmla="*/ 0 h 2601940"/>
              <a:gd name="connsiteX2" fmla="*/ 9168099 w 10324472"/>
              <a:gd name="connsiteY2" fmla="*/ 2443835 h 2601940"/>
              <a:gd name="connsiteX3" fmla="*/ 22101 w 10324472"/>
              <a:gd name="connsiteY3" fmla="*/ 2371463 h 2601940"/>
              <a:gd name="connsiteX0" fmla="*/ 454248 w 10756619"/>
              <a:gd name="connsiteY0" fmla="*/ 2371463 h 2635640"/>
              <a:gd name="connsiteX1" fmla="*/ 9623479 w 10756619"/>
              <a:gd name="connsiteY1" fmla="*/ 0 h 2635640"/>
              <a:gd name="connsiteX2" fmla="*/ 9600246 w 10756619"/>
              <a:gd name="connsiteY2" fmla="*/ 2443835 h 2635640"/>
              <a:gd name="connsiteX3" fmla="*/ 2243166 w 10756619"/>
              <a:gd name="connsiteY3" fmla="*/ 2466974 h 2635640"/>
              <a:gd name="connsiteX4" fmla="*/ 454248 w 10756619"/>
              <a:gd name="connsiteY4" fmla="*/ 2371463 h 2635640"/>
              <a:gd name="connsiteX0" fmla="*/ 1153431 w 11456764"/>
              <a:gd name="connsiteY0" fmla="*/ 2371463 h 2641277"/>
              <a:gd name="connsiteX1" fmla="*/ 10322662 w 11456764"/>
              <a:gd name="connsiteY1" fmla="*/ 0 h 2641277"/>
              <a:gd name="connsiteX2" fmla="*/ 10299429 w 11456764"/>
              <a:gd name="connsiteY2" fmla="*/ 2443835 h 2641277"/>
              <a:gd name="connsiteX3" fmla="*/ 1137944 w 11456764"/>
              <a:gd name="connsiteY3" fmla="*/ 2482461 h 2641277"/>
              <a:gd name="connsiteX4" fmla="*/ 1153431 w 11456764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482461"/>
              <a:gd name="connsiteX1" fmla="*/ 9184718 w 10318820"/>
              <a:gd name="connsiteY1" fmla="*/ 0 h 2482461"/>
              <a:gd name="connsiteX2" fmla="*/ 9161485 w 10318820"/>
              <a:gd name="connsiteY2" fmla="*/ 2443835 h 2482461"/>
              <a:gd name="connsiteX3" fmla="*/ 0 w 10318820"/>
              <a:gd name="connsiteY3" fmla="*/ 2482461 h 2482461"/>
              <a:gd name="connsiteX4" fmla="*/ 15487 w 10318820"/>
              <a:gd name="connsiteY4" fmla="*/ 2371463 h 2482461"/>
              <a:gd name="connsiteX0" fmla="*/ 15487 w 10252186"/>
              <a:gd name="connsiteY0" fmla="*/ 2371463 h 2482461"/>
              <a:gd name="connsiteX1" fmla="*/ 9184718 w 10252186"/>
              <a:gd name="connsiteY1" fmla="*/ 0 h 2482461"/>
              <a:gd name="connsiteX2" fmla="*/ 9022088 w 10252186"/>
              <a:gd name="connsiteY2" fmla="*/ 2242499 h 2482461"/>
              <a:gd name="connsiteX3" fmla="*/ 0 w 10252186"/>
              <a:gd name="connsiteY3" fmla="*/ 2482461 h 2482461"/>
              <a:gd name="connsiteX4" fmla="*/ 15487 w 10252186"/>
              <a:gd name="connsiteY4" fmla="*/ 2371463 h 2482461"/>
              <a:gd name="connsiteX0" fmla="*/ 15487 w 10311181"/>
              <a:gd name="connsiteY0" fmla="*/ 2371463 h 2482461"/>
              <a:gd name="connsiteX1" fmla="*/ 9184718 w 10311181"/>
              <a:gd name="connsiteY1" fmla="*/ 0 h 2482461"/>
              <a:gd name="connsiteX2" fmla="*/ 9145996 w 10311181"/>
              <a:gd name="connsiteY2" fmla="*/ 2443835 h 2482461"/>
              <a:gd name="connsiteX3" fmla="*/ 0 w 10311181"/>
              <a:gd name="connsiteY3" fmla="*/ 2482461 h 2482461"/>
              <a:gd name="connsiteX4" fmla="*/ 15487 w 10311181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45996 w 9184718"/>
              <a:gd name="connsiteY2" fmla="*/ 2443835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0 w 9215696"/>
              <a:gd name="connsiteY0" fmla="*/ 2371463 h 2482461"/>
              <a:gd name="connsiteX1" fmla="*/ 9215696 w 9215696"/>
              <a:gd name="connsiteY1" fmla="*/ 0 h 2482461"/>
              <a:gd name="connsiteX2" fmla="*/ 9207951 w 9215696"/>
              <a:gd name="connsiteY2" fmla="*/ 2459323 h 2482461"/>
              <a:gd name="connsiteX3" fmla="*/ 30978 w 9215696"/>
              <a:gd name="connsiteY3" fmla="*/ 2482461 h 2482461"/>
              <a:gd name="connsiteX4" fmla="*/ 0 w 9215696"/>
              <a:gd name="connsiteY4" fmla="*/ 2371463 h 2482461"/>
              <a:gd name="connsiteX0" fmla="*/ 0 w 9215696"/>
              <a:gd name="connsiteY0" fmla="*/ 2371463 h 2497949"/>
              <a:gd name="connsiteX1" fmla="*/ 9215696 w 9215696"/>
              <a:gd name="connsiteY1" fmla="*/ 0 h 2497949"/>
              <a:gd name="connsiteX2" fmla="*/ 9207951 w 9215696"/>
              <a:gd name="connsiteY2" fmla="*/ 2459323 h 2497949"/>
              <a:gd name="connsiteX3" fmla="*/ 2 w 9215696"/>
              <a:gd name="connsiteY3" fmla="*/ 2497949 h 2497949"/>
              <a:gd name="connsiteX4" fmla="*/ 0 w 9215696"/>
              <a:gd name="connsiteY4" fmla="*/ 2371463 h 2497949"/>
              <a:gd name="connsiteX0" fmla="*/ 0 w 9215696"/>
              <a:gd name="connsiteY0" fmla="*/ 2371463 h 2474718"/>
              <a:gd name="connsiteX1" fmla="*/ 9215696 w 9215696"/>
              <a:gd name="connsiteY1" fmla="*/ 0 h 2474718"/>
              <a:gd name="connsiteX2" fmla="*/ 9207951 w 9215696"/>
              <a:gd name="connsiteY2" fmla="*/ 2459323 h 2474718"/>
              <a:gd name="connsiteX3" fmla="*/ 30979 w 9215696"/>
              <a:gd name="connsiteY3" fmla="*/ 2474718 h 2474718"/>
              <a:gd name="connsiteX4" fmla="*/ 0 w 9215696"/>
              <a:gd name="connsiteY4" fmla="*/ 2371463 h 2474718"/>
              <a:gd name="connsiteX0" fmla="*/ 0 w 9208117"/>
              <a:gd name="connsiteY0" fmla="*/ 2371463 h 2474718"/>
              <a:gd name="connsiteX1" fmla="*/ 9184719 w 9208117"/>
              <a:gd name="connsiteY1" fmla="*/ 0 h 2474718"/>
              <a:gd name="connsiteX2" fmla="*/ 9207951 w 9208117"/>
              <a:gd name="connsiteY2" fmla="*/ 2459323 h 2474718"/>
              <a:gd name="connsiteX3" fmla="*/ 30979 w 9208117"/>
              <a:gd name="connsiteY3" fmla="*/ 2474718 h 2474718"/>
              <a:gd name="connsiteX4" fmla="*/ 0 w 9208117"/>
              <a:gd name="connsiteY4" fmla="*/ 2371463 h 2474718"/>
              <a:gd name="connsiteX0" fmla="*/ 0 w 9184719"/>
              <a:gd name="connsiteY0" fmla="*/ 2371463 h 2474718"/>
              <a:gd name="connsiteX1" fmla="*/ 9184719 w 9184719"/>
              <a:gd name="connsiteY1" fmla="*/ 0 h 2474718"/>
              <a:gd name="connsiteX2" fmla="*/ 9115020 w 9184719"/>
              <a:gd name="connsiteY2" fmla="*/ 2381886 h 2474718"/>
              <a:gd name="connsiteX3" fmla="*/ 30979 w 9184719"/>
              <a:gd name="connsiteY3" fmla="*/ 2474718 h 2474718"/>
              <a:gd name="connsiteX4" fmla="*/ 0 w 9184719"/>
              <a:gd name="connsiteY4" fmla="*/ 2371463 h 2474718"/>
              <a:gd name="connsiteX0" fmla="*/ 0 w 9184719"/>
              <a:gd name="connsiteY0" fmla="*/ 2371463 h 2474718"/>
              <a:gd name="connsiteX1" fmla="*/ 9184719 w 9184719"/>
              <a:gd name="connsiteY1" fmla="*/ 0 h 2474718"/>
              <a:gd name="connsiteX2" fmla="*/ 9169230 w 9184719"/>
              <a:gd name="connsiteY2" fmla="*/ 2451580 h 2474718"/>
              <a:gd name="connsiteX3" fmla="*/ 30979 w 9184719"/>
              <a:gd name="connsiteY3" fmla="*/ 2474718 h 2474718"/>
              <a:gd name="connsiteX4" fmla="*/ 0 w 9184719"/>
              <a:gd name="connsiteY4" fmla="*/ 2371463 h 2474718"/>
              <a:gd name="connsiteX0" fmla="*/ 0 w 9167786"/>
              <a:gd name="connsiteY0" fmla="*/ 2375696 h 2474718"/>
              <a:gd name="connsiteX1" fmla="*/ 9167786 w 9167786"/>
              <a:gd name="connsiteY1" fmla="*/ 0 h 2474718"/>
              <a:gd name="connsiteX2" fmla="*/ 9152297 w 9167786"/>
              <a:gd name="connsiteY2" fmla="*/ 2451580 h 2474718"/>
              <a:gd name="connsiteX3" fmla="*/ 14046 w 9167786"/>
              <a:gd name="connsiteY3" fmla="*/ 2474718 h 2474718"/>
              <a:gd name="connsiteX4" fmla="*/ 0 w 9167786"/>
              <a:gd name="connsiteY4" fmla="*/ 2375696 h 2474718"/>
              <a:gd name="connsiteX0" fmla="*/ 2887 w 9170673"/>
              <a:gd name="connsiteY0" fmla="*/ 2375696 h 2474718"/>
              <a:gd name="connsiteX1" fmla="*/ 9170673 w 9170673"/>
              <a:gd name="connsiteY1" fmla="*/ 0 h 2474718"/>
              <a:gd name="connsiteX2" fmla="*/ 9155184 w 9170673"/>
              <a:gd name="connsiteY2" fmla="*/ 2451580 h 2474718"/>
              <a:gd name="connsiteX3" fmla="*/ 0 w 9170673"/>
              <a:gd name="connsiteY3" fmla="*/ 2474718 h 2474718"/>
              <a:gd name="connsiteX4" fmla="*/ 2887 w 9170673"/>
              <a:gd name="connsiteY4" fmla="*/ 2375696 h 2474718"/>
              <a:gd name="connsiteX0" fmla="*/ 2887 w 9170673"/>
              <a:gd name="connsiteY0" fmla="*/ 2375696 h 2457785"/>
              <a:gd name="connsiteX1" fmla="*/ 9170673 w 9170673"/>
              <a:gd name="connsiteY1" fmla="*/ 0 h 2457785"/>
              <a:gd name="connsiteX2" fmla="*/ 9155184 w 9170673"/>
              <a:gd name="connsiteY2" fmla="*/ 2451580 h 2457785"/>
              <a:gd name="connsiteX3" fmla="*/ 0 w 9170673"/>
              <a:gd name="connsiteY3" fmla="*/ 2457785 h 2457785"/>
              <a:gd name="connsiteX4" fmla="*/ 2887 w 9170673"/>
              <a:gd name="connsiteY4" fmla="*/ 2375696 h 2457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70673" h="2457785">
                <a:moveTo>
                  <a:pt x="2887" y="2375696"/>
                </a:moveTo>
                <a:cubicBezTo>
                  <a:pt x="23548" y="2372367"/>
                  <a:pt x="7344315" y="2502055"/>
                  <a:pt x="9170673" y="0"/>
                </a:cubicBezTo>
                <a:cubicBezTo>
                  <a:pt x="9168091" y="819774"/>
                  <a:pt x="9157766" y="1631806"/>
                  <a:pt x="9155184" y="2451580"/>
                </a:cubicBezTo>
                <a:lnTo>
                  <a:pt x="0" y="2457785"/>
                </a:lnTo>
                <a:cubicBezTo>
                  <a:pt x="-1" y="2415623"/>
                  <a:pt x="2888" y="2417858"/>
                  <a:pt x="2887" y="2375696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199" y="457200"/>
            <a:ext cx="8229600" cy="77225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algn="l">
              <a:defRPr sz="4000" b="1" cap="none"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15653"/>
            <a:ext cx="8229600" cy="1500187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t" anchorCtr="0"/>
          <a:lstStyle>
            <a:lvl1pPr marL="0" indent="0" algn="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U.S. Department of Commerce | National Oceanic and Atmospheric Administration | NOAA Fisheries | Page </a:t>
            </a:r>
            <a:fld id="{632D3AEB-7CBE-3049-91AC-335C6B4F5BF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72752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15087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-10949" y="6308834"/>
            <a:ext cx="9154949" cy="596900"/>
            <a:chOff x="-10949" y="6308834"/>
            <a:chExt cx="9154949" cy="596900"/>
          </a:xfrm>
          <a:solidFill>
            <a:schemeClr val="accent5">
              <a:lumMod val="75000"/>
            </a:schemeClr>
          </a:solidFill>
        </p:grpSpPr>
        <p:sp>
          <p:nvSpPr>
            <p:cNvPr id="10" name="Slide Number Placeholder 3"/>
            <p:cNvSpPr txBox="1">
              <a:spLocks/>
            </p:cNvSpPr>
            <p:nvPr/>
          </p:nvSpPr>
          <p:spPr>
            <a:xfrm>
              <a:off x="6553200" y="6356350"/>
              <a:ext cx="2133600" cy="365125"/>
            </a:xfrm>
            <a:prstGeom prst="rect">
              <a:avLst/>
            </a:prstGeom>
            <a:grpFill/>
          </p:spPr>
          <p:txBody>
            <a:bodyPr vert="horz" lIns="91440" tIns="45720" rIns="91440" bIns="45720" rtlCol="0">
              <a:normAutofit lnSpcReduction="10000"/>
            </a:bodyPr>
            <a:lstStyle>
              <a:lvl1pPr marL="342900" indent="-3429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1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32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fld id="{C597815D-7A48-41EC-BEF8-FEEDE4A6AC86}" type="slidenum">
                <a:rPr lang="en-US" smtClean="0"/>
                <a:pPr/>
                <a:t>‹#›</a:t>
              </a:fld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0" y="6356350"/>
              <a:ext cx="9144000" cy="50165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0949" y="6308834"/>
              <a:ext cx="596900" cy="596900"/>
            </a:xfrm>
            <a:prstGeom prst="ellipse">
              <a:avLst/>
            </a:prstGeom>
            <a:grpFill/>
            <a:ln>
              <a:noFill/>
            </a:ln>
            <a:effectLst>
              <a:softEdge rad="112500"/>
            </a:effectLst>
          </p:spPr>
        </p:pic>
        <p:sp>
          <p:nvSpPr>
            <p:cNvPr id="13" name="TextBox 12"/>
            <p:cNvSpPr txBox="1"/>
            <p:nvPr/>
          </p:nvSpPr>
          <p:spPr>
            <a:xfrm>
              <a:off x="652780" y="6471747"/>
              <a:ext cx="8034020" cy="27699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>
                  <a:solidFill>
                    <a:schemeClr val="bg1"/>
                  </a:solidFill>
                </a:rPr>
                <a:t>U.S. Department of Commerce | National Oceanographic and Atmospheric Administration | National Marine Fisheries Service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742456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0" y="0"/>
            <a:ext cx="9144000" cy="15087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-10949" y="6308834"/>
            <a:ext cx="9154949" cy="596900"/>
            <a:chOff x="-10949" y="6308834"/>
            <a:chExt cx="9154949" cy="596900"/>
          </a:xfrm>
          <a:solidFill>
            <a:schemeClr val="accent5">
              <a:lumMod val="75000"/>
            </a:schemeClr>
          </a:solidFill>
        </p:grpSpPr>
        <p:sp>
          <p:nvSpPr>
            <p:cNvPr id="12" name="Slide Number Placeholder 3"/>
            <p:cNvSpPr txBox="1">
              <a:spLocks/>
            </p:cNvSpPr>
            <p:nvPr/>
          </p:nvSpPr>
          <p:spPr>
            <a:xfrm>
              <a:off x="6553200" y="6356350"/>
              <a:ext cx="2133600" cy="365125"/>
            </a:xfrm>
            <a:prstGeom prst="rect">
              <a:avLst/>
            </a:prstGeom>
            <a:grpFill/>
          </p:spPr>
          <p:txBody>
            <a:bodyPr vert="horz" lIns="91440" tIns="45720" rIns="91440" bIns="45720" rtlCol="0">
              <a:normAutofit lnSpcReduction="10000"/>
            </a:bodyPr>
            <a:lstStyle>
              <a:lvl1pPr marL="342900" indent="-3429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1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32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fld id="{C597815D-7A48-41EC-BEF8-FEEDE4A6AC86}" type="slidenum">
                <a:rPr lang="en-US" smtClean="0"/>
                <a:pPr/>
                <a:t>‹#›</a:t>
              </a:fld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0" y="6356350"/>
              <a:ext cx="9144000" cy="50165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0949" y="6308834"/>
              <a:ext cx="596900" cy="596900"/>
            </a:xfrm>
            <a:prstGeom prst="ellipse">
              <a:avLst/>
            </a:prstGeom>
            <a:grpFill/>
            <a:ln>
              <a:noFill/>
            </a:ln>
            <a:effectLst>
              <a:softEdge rad="112500"/>
            </a:effectLst>
          </p:spPr>
        </p:pic>
        <p:sp>
          <p:nvSpPr>
            <p:cNvPr id="15" name="TextBox 14"/>
            <p:cNvSpPr txBox="1"/>
            <p:nvPr/>
          </p:nvSpPr>
          <p:spPr>
            <a:xfrm>
              <a:off x="652780" y="6471747"/>
              <a:ext cx="8034020" cy="27699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>
                  <a:solidFill>
                    <a:schemeClr val="bg1"/>
                  </a:solidFill>
                </a:rPr>
                <a:t>U.S. Department of Commerce | National Oceanographic and Atmospheric Administration | National Marine Fisheries Service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216388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15087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-10949" y="6308834"/>
            <a:ext cx="9154949" cy="596900"/>
            <a:chOff x="-10949" y="6308834"/>
            <a:chExt cx="9154949" cy="596900"/>
          </a:xfrm>
          <a:solidFill>
            <a:schemeClr val="accent5">
              <a:lumMod val="75000"/>
            </a:schemeClr>
          </a:solidFill>
        </p:grpSpPr>
        <p:sp>
          <p:nvSpPr>
            <p:cNvPr id="8" name="Slide Number Placeholder 3"/>
            <p:cNvSpPr txBox="1">
              <a:spLocks/>
            </p:cNvSpPr>
            <p:nvPr/>
          </p:nvSpPr>
          <p:spPr>
            <a:xfrm>
              <a:off x="6553200" y="6356350"/>
              <a:ext cx="2133600" cy="365125"/>
            </a:xfrm>
            <a:prstGeom prst="rect">
              <a:avLst/>
            </a:prstGeom>
            <a:grpFill/>
          </p:spPr>
          <p:txBody>
            <a:bodyPr vert="horz" lIns="91440" tIns="45720" rIns="91440" bIns="45720" rtlCol="0">
              <a:normAutofit lnSpcReduction="10000"/>
            </a:bodyPr>
            <a:lstStyle>
              <a:lvl1pPr marL="342900" indent="-3429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1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32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fld id="{C597815D-7A48-41EC-BEF8-FEEDE4A6AC86}" type="slidenum">
                <a:rPr lang="en-US" smtClean="0"/>
                <a:pPr/>
                <a:t>‹#›</a:t>
              </a:fld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0" y="6356350"/>
              <a:ext cx="9144000" cy="50165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0949" y="6308834"/>
              <a:ext cx="596900" cy="596900"/>
            </a:xfrm>
            <a:prstGeom prst="ellipse">
              <a:avLst/>
            </a:prstGeom>
            <a:grpFill/>
            <a:ln>
              <a:noFill/>
            </a:ln>
            <a:effectLst>
              <a:softEdge rad="112500"/>
            </a:effectLst>
          </p:spPr>
        </p:pic>
        <p:sp>
          <p:nvSpPr>
            <p:cNvPr id="11" name="TextBox 10"/>
            <p:cNvSpPr txBox="1"/>
            <p:nvPr/>
          </p:nvSpPr>
          <p:spPr>
            <a:xfrm>
              <a:off x="652780" y="6471747"/>
              <a:ext cx="8034020" cy="27699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>
                  <a:solidFill>
                    <a:schemeClr val="bg1"/>
                  </a:solidFill>
                </a:rPr>
                <a:t>U.S. Department of Commerce | National Oceanographic and Atmospheric Administration | National Marine Fisheries Service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8743574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15087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-10949" y="6308834"/>
            <a:ext cx="9154949" cy="596900"/>
            <a:chOff x="-10949" y="6308834"/>
            <a:chExt cx="9154949" cy="596900"/>
          </a:xfrm>
          <a:solidFill>
            <a:schemeClr val="accent5">
              <a:lumMod val="75000"/>
            </a:schemeClr>
          </a:solidFill>
        </p:grpSpPr>
        <p:sp>
          <p:nvSpPr>
            <p:cNvPr id="7" name="Slide Number Placeholder 3"/>
            <p:cNvSpPr txBox="1">
              <a:spLocks/>
            </p:cNvSpPr>
            <p:nvPr/>
          </p:nvSpPr>
          <p:spPr>
            <a:xfrm>
              <a:off x="6553200" y="6356350"/>
              <a:ext cx="2133600" cy="365125"/>
            </a:xfrm>
            <a:prstGeom prst="rect">
              <a:avLst/>
            </a:prstGeom>
            <a:grpFill/>
          </p:spPr>
          <p:txBody>
            <a:bodyPr vert="horz" lIns="91440" tIns="45720" rIns="91440" bIns="45720" rtlCol="0">
              <a:normAutofit lnSpcReduction="10000"/>
            </a:bodyPr>
            <a:lstStyle>
              <a:lvl1pPr marL="342900" indent="-3429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1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32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fld id="{C597815D-7A48-41EC-BEF8-FEEDE4A6AC86}" type="slidenum">
                <a:rPr lang="en-US" smtClean="0"/>
                <a:pPr/>
                <a:t>‹#›</a:t>
              </a:fld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0" y="6356350"/>
              <a:ext cx="9144000" cy="50165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0949" y="6308834"/>
              <a:ext cx="596900" cy="596900"/>
            </a:xfrm>
            <a:prstGeom prst="ellipse">
              <a:avLst/>
            </a:prstGeom>
            <a:grpFill/>
            <a:ln>
              <a:noFill/>
            </a:ln>
            <a:effectLst>
              <a:softEdge rad="112500"/>
            </a:effectLst>
          </p:spPr>
        </p:pic>
        <p:sp>
          <p:nvSpPr>
            <p:cNvPr id="10" name="TextBox 9"/>
            <p:cNvSpPr txBox="1"/>
            <p:nvPr/>
          </p:nvSpPr>
          <p:spPr>
            <a:xfrm>
              <a:off x="652780" y="6471747"/>
              <a:ext cx="8034020" cy="27699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>
                  <a:solidFill>
                    <a:schemeClr val="bg1"/>
                  </a:solidFill>
                </a:rPr>
                <a:t>U.S. Department of Commerce | National Oceanographic and Atmospheric Administration | National Marine Fisheries Service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9652909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2ACA70F-1832-514F-8FAA-10477F7FA4FA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D72E918-C303-EB43-8AC8-019C1DB5C6A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15087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-10949" y="6308834"/>
            <a:ext cx="9154949" cy="596900"/>
            <a:chOff x="-10949" y="6308834"/>
            <a:chExt cx="9154949" cy="596900"/>
          </a:xfrm>
          <a:solidFill>
            <a:schemeClr val="accent5">
              <a:lumMod val="75000"/>
            </a:schemeClr>
          </a:solidFill>
        </p:grpSpPr>
        <p:sp>
          <p:nvSpPr>
            <p:cNvPr id="10" name="Slide Number Placeholder 3"/>
            <p:cNvSpPr txBox="1">
              <a:spLocks/>
            </p:cNvSpPr>
            <p:nvPr/>
          </p:nvSpPr>
          <p:spPr>
            <a:xfrm>
              <a:off x="6553200" y="6356350"/>
              <a:ext cx="2133600" cy="365125"/>
            </a:xfrm>
            <a:prstGeom prst="rect">
              <a:avLst/>
            </a:prstGeom>
            <a:grpFill/>
          </p:spPr>
          <p:txBody>
            <a:bodyPr vert="horz" lIns="91440" tIns="45720" rIns="91440" bIns="45720" rtlCol="0">
              <a:normAutofit lnSpcReduction="10000"/>
            </a:bodyPr>
            <a:lstStyle>
              <a:lvl1pPr marL="342900" indent="-3429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1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32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fld id="{C597815D-7A48-41EC-BEF8-FEEDE4A6AC86}" type="slidenum">
                <a:rPr lang="en-US" smtClean="0"/>
                <a:pPr/>
                <a:t>‹#›</a:t>
              </a:fld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0" y="6356350"/>
              <a:ext cx="9144000" cy="50165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0949" y="6308834"/>
              <a:ext cx="596900" cy="596900"/>
            </a:xfrm>
            <a:prstGeom prst="ellipse">
              <a:avLst/>
            </a:prstGeom>
            <a:grpFill/>
            <a:ln>
              <a:noFill/>
            </a:ln>
            <a:effectLst>
              <a:softEdge rad="112500"/>
            </a:effectLst>
          </p:spPr>
        </p:pic>
        <p:sp>
          <p:nvSpPr>
            <p:cNvPr id="13" name="TextBox 12"/>
            <p:cNvSpPr txBox="1"/>
            <p:nvPr/>
          </p:nvSpPr>
          <p:spPr>
            <a:xfrm>
              <a:off x="652780" y="6471747"/>
              <a:ext cx="8034020" cy="27699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>
                  <a:solidFill>
                    <a:schemeClr val="bg1"/>
                  </a:solidFill>
                </a:rPr>
                <a:t>U.S. Department of Commerce | National Oceanographic and Atmospheric Administration | National Marine Fisheries Service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6102066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2ACA70F-1832-514F-8FAA-10477F7FA4FA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D72E918-C303-EB43-8AC8-019C1DB5C6A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15087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22236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2ACA70F-1832-514F-8FAA-10477F7FA4FA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D72E918-C303-EB43-8AC8-019C1DB5C6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93556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2ACA70F-1832-514F-8FAA-10477F7FA4FA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D72E918-C303-EB43-8AC8-019C1DB5C6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325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CA70F-1832-514F-8FAA-10477F7FA4FA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2E918-C303-EB43-8AC8-019C1DB5C6A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 6"/>
          <p:cNvSpPr/>
          <p:nvPr userDrawn="1"/>
        </p:nvSpPr>
        <p:spPr>
          <a:xfrm flipH="1" flipV="1">
            <a:off x="-26674" y="-38378"/>
            <a:ext cx="9170673" cy="2781577"/>
          </a:xfrm>
          <a:custGeom>
            <a:avLst/>
            <a:gdLst>
              <a:gd name="connsiteX0" fmla="*/ 0 w 10289745"/>
              <a:gd name="connsiteY0" fmla="*/ 2348314 h 2694297"/>
              <a:gd name="connsiteX1" fmla="*/ 9145997 w 10289745"/>
              <a:gd name="connsiteY1" fmla="*/ 81 h 2694297"/>
              <a:gd name="connsiteX2" fmla="*/ 9145997 w 10289745"/>
              <a:gd name="connsiteY2" fmla="*/ 2436173 h 2694297"/>
              <a:gd name="connsiteX3" fmla="*/ 0 w 10289745"/>
              <a:gd name="connsiteY3" fmla="*/ 2348314 h 2694297"/>
              <a:gd name="connsiteX0" fmla="*/ 0 w 10289745"/>
              <a:gd name="connsiteY0" fmla="*/ 2348233 h 2694216"/>
              <a:gd name="connsiteX1" fmla="*/ 9145997 w 10289745"/>
              <a:gd name="connsiteY1" fmla="*/ 0 h 2694216"/>
              <a:gd name="connsiteX2" fmla="*/ 9145997 w 10289745"/>
              <a:gd name="connsiteY2" fmla="*/ 2436092 h 2694216"/>
              <a:gd name="connsiteX3" fmla="*/ 0 w 10289745"/>
              <a:gd name="connsiteY3" fmla="*/ 2348233 h 2694216"/>
              <a:gd name="connsiteX0" fmla="*/ 0 w 10289745"/>
              <a:gd name="connsiteY0" fmla="*/ 2348233 h 2694216"/>
              <a:gd name="connsiteX1" fmla="*/ 9145997 w 10289745"/>
              <a:gd name="connsiteY1" fmla="*/ 0 h 2694216"/>
              <a:gd name="connsiteX2" fmla="*/ 9145997 w 10289745"/>
              <a:gd name="connsiteY2" fmla="*/ 2436092 h 2694216"/>
              <a:gd name="connsiteX3" fmla="*/ 0 w 10289745"/>
              <a:gd name="connsiteY3" fmla="*/ 2348233 h 2694216"/>
              <a:gd name="connsiteX0" fmla="*/ 2 w 10271923"/>
              <a:gd name="connsiteY0" fmla="*/ 1961048 h 2259210"/>
              <a:gd name="connsiteX1" fmla="*/ 9115022 w 10271923"/>
              <a:gd name="connsiteY1" fmla="*/ 0 h 2259210"/>
              <a:gd name="connsiteX2" fmla="*/ 9145999 w 10271923"/>
              <a:gd name="connsiteY2" fmla="*/ 2048907 h 2259210"/>
              <a:gd name="connsiteX3" fmla="*/ 2 w 10271923"/>
              <a:gd name="connsiteY3" fmla="*/ 1961048 h 2259210"/>
              <a:gd name="connsiteX0" fmla="*/ 2 w 10302372"/>
              <a:gd name="connsiteY0" fmla="*/ 2355976 h 2702917"/>
              <a:gd name="connsiteX1" fmla="*/ 9169232 w 10302372"/>
              <a:gd name="connsiteY1" fmla="*/ 0 h 2702917"/>
              <a:gd name="connsiteX2" fmla="*/ 9145999 w 10302372"/>
              <a:gd name="connsiteY2" fmla="*/ 2443835 h 2702917"/>
              <a:gd name="connsiteX3" fmla="*/ 2 w 10302372"/>
              <a:gd name="connsiteY3" fmla="*/ 2355976 h 2702917"/>
              <a:gd name="connsiteX0" fmla="*/ 2 w 10302372"/>
              <a:gd name="connsiteY0" fmla="*/ 2355976 h 2702917"/>
              <a:gd name="connsiteX1" fmla="*/ 9169232 w 10302372"/>
              <a:gd name="connsiteY1" fmla="*/ 0 h 2702917"/>
              <a:gd name="connsiteX2" fmla="*/ 9145999 w 10302372"/>
              <a:gd name="connsiteY2" fmla="*/ 2443835 h 2702917"/>
              <a:gd name="connsiteX3" fmla="*/ 2 w 10302372"/>
              <a:gd name="connsiteY3" fmla="*/ 2355976 h 2702917"/>
              <a:gd name="connsiteX0" fmla="*/ 2 w 10302372"/>
              <a:gd name="connsiteY0" fmla="*/ 2355976 h 2702917"/>
              <a:gd name="connsiteX1" fmla="*/ 9169232 w 10302372"/>
              <a:gd name="connsiteY1" fmla="*/ 0 h 2702917"/>
              <a:gd name="connsiteX2" fmla="*/ 9145999 w 10302372"/>
              <a:gd name="connsiteY2" fmla="*/ 2443835 h 2702917"/>
              <a:gd name="connsiteX3" fmla="*/ 2 w 10302372"/>
              <a:gd name="connsiteY3" fmla="*/ 2355976 h 2702917"/>
              <a:gd name="connsiteX0" fmla="*/ 1 w 10359948"/>
              <a:gd name="connsiteY0" fmla="*/ 2534080 h 2803153"/>
              <a:gd name="connsiteX1" fmla="*/ 9223441 w 10359948"/>
              <a:gd name="connsiteY1" fmla="*/ 0 h 2803153"/>
              <a:gd name="connsiteX2" fmla="*/ 9200208 w 10359948"/>
              <a:gd name="connsiteY2" fmla="*/ 2443835 h 2803153"/>
              <a:gd name="connsiteX3" fmla="*/ 1 w 10359948"/>
              <a:gd name="connsiteY3" fmla="*/ 2534080 h 2803153"/>
              <a:gd name="connsiteX0" fmla="*/ 2 w 10302373"/>
              <a:gd name="connsiteY0" fmla="*/ 2371463 h 2710654"/>
              <a:gd name="connsiteX1" fmla="*/ 9169233 w 10302373"/>
              <a:gd name="connsiteY1" fmla="*/ 0 h 2710654"/>
              <a:gd name="connsiteX2" fmla="*/ 9146000 w 10302373"/>
              <a:gd name="connsiteY2" fmla="*/ 2443835 h 2710654"/>
              <a:gd name="connsiteX3" fmla="*/ 2 w 10302373"/>
              <a:gd name="connsiteY3" fmla="*/ 2371463 h 2710654"/>
              <a:gd name="connsiteX0" fmla="*/ 22101 w 10324472"/>
              <a:gd name="connsiteY0" fmla="*/ 2371463 h 2601940"/>
              <a:gd name="connsiteX1" fmla="*/ 9191332 w 10324472"/>
              <a:gd name="connsiteY1" fmla="*/ 0 h 2601940"/>
              <a:gd name="connsiteX2" fmla="*/ 9168099 w 10324472"/>
              <a:gd name="connsiteY2" fmla="*/ 2443835 h 2601940"/>
              <a:gd name="connsiteX3" fmla="*/ 22101 w 10324472"/>
              <a:gd name="connsiteY3" fmla="*/ 2371463 h 2601940"/>
              <a:gd name="connsiteX0" fmla="*/ 454248 w 10756619"/>
              <a:gd name="connsiteY0" fmla="*/ 2371463 h 2635640"/>
              <a:gd name="connsiteX1" fmla="*/ 9623479 w 10756619"/>
              <a:gd name="connsiteY1" fmla="*/ 0 h 2635640"/>
              <a:gd name="connsiteX2" fmla="*/ 9600246 w 10756619"/>
              <a:gd name="connsiteY2" fmla="*/ 2443835 h 2635640"/>
              <a:gd name="connsiteX3" fmla="*/ 2243166 w 10756619"/>
              <a:gd name="connsiteY3" fmla="*/ 2466974 h 2635640"/>
              <a:gd name="connsiteX4" fmla="*/ 454248 w 10756619"/>
              <a:gd name="connsiteY4" fmla="*/ 2371463 h 2635640"/>
              <a:gd name="connsiteX0" fmla="*/ 1153431 w 11456764"/>
              <a:gd name="connsiteY0" fmla="*/ 2371463 h 2641277"/>
              <a:gd name="connsiteX1" fmla="*/ 10322662 w 11456764"/>
              <a:gd name="connsiteY1" fmla="*/ 0 h 2641277"/>
              <a:gd name="connsiteX2" fmla="*/ 10299429 w 11456764"/>
              <a:gd name="connsiteY2" fmla="*/ 2443835 h 2641277"/>
              <a:gd name="connsiteX3" fmla="*/ 1137944 w 11456764"/>
              <a:gd name="connsiteY3" fmla="*/ 2482461 h 2641277"/>
              <a:gd name="connsiteX4" fmla="*/ 1153431 w 11456764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482461"/>
              <a:gd name="connsiteX1" fmla="*/ 9184718 w 10318820"/>
              <a:gd name="connsiteY1" fmla="*/ 0 h 2482461"/>
              <a:gd name="connsiteX2" fmla="*/ 9161485 w 10318820"/>
              <a:gd name="connsiteY2" fmla="*/ 2443835 h 2482461"/>
              <a:gd name="connsiteX3" fmla="*/ 0 w 10318820"/>
              <a:gd name="connsiteY3" fmla="*/ 2482461 h 2482461"/>
              <a:gd name="connsiteX4" fmla="*/ 15487 w 10318820"/>
              <a:gd name="connsiteY4" fmla="*/ 2371463 h 2482461"/>
              <a:gd name="connsiteX0" fmla="*/ 15487 w 10252186"/>
              <a:gd name="connsiteY0" fmla="*/ 2371463 h 2482461"/>
              <a:gd name="connsiteX1" fmla="*/ 9184718 w 10252186"/>
              <a:gd name="connsiteY1" fmla="*/ 0 h 2482461"/>
              <a:gd name="connsiteX2" fmla="*/ 9022088 w 10252186"/>
              <a:gd name="connsiteY2" fmla="*/ 2242499 h 2482461"/>
              <a:gd name="connsiteX3" fmla="*/ 0 w 10252186"/>
              <a:gd name="connsiteY3" fmla="*/ 2482461 h 2482461"/>
              <a:gd name="connsiteX4" fmla="*/ 15487 w 10252186"/>
              <a:gd name="connsiteY4" fmla="*/ 2371463 h 2482461"/>
              <a:gd name="connsiteX0" fmla="*/ 15487 w 10311181"/>
              <a:gd name="connsiteY0" fmla="*/ 2371463 h 2482461"/>
              <a:gd name="connsiteX1" fmla="*/ 9184718 w 10311181"/>
              <a:gd name="connsiteY1" fmla="*/ 0 h 2482461"/>
              <a:gd name="connsiteX2" fmla="*/ 9145996 w 10311181"/>
              <a:gd name="connsiteY2" fmla="*/ 2443835 h 2482461"/>
              <a:gd name="connsiteX3" fmla="*/ 0 w 10311181"/>
              <a:gd name="connsiteY3" fmla="*/ 2482461 h 2482461"/>
              <a:gd name="connsiteX4" fmla="*/ 15487 w 10311181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45996 w 9184718"/>
              <a:gd name="connsiteY2" fmla="*/ 2443835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0 w 9215696"/>
              <a:gd name="connsiteY0" fmla="*/ 2371463 h 2482461"/>
              <a:gd name="connsiteX1" fmla="*/ 9215696 w 9215696"/>
              <a:gd name="connsiteY1" fmla="*/ 0 h 2482461"/>
              <a:gd name="connsiteX2" fmla="*/ 9207951 w 9215696"/>
              <a:gd name="connsiteY2" fmla="*/ 2459323 h 2482461"/>
              <a:gd name="connsiteX3" fmla="*/ 30978 w 9215696"/>
              <a:gd name="connsiteY3" fmla="*/ 2482461 h 2482461"/>
              <a:gd name="connsiteX4" fmla="*/ 0 w 9215696"/>
              <a:gd name="connsiteY4" fmla="*/ 2371463 h 2482461"/>
              <a:gd name="connsiteX0" fmla="*/ 0 w 9215696"/>
              <a:gd name="connsiteY0" fmla="*/ 2371463 h 2497949"/>
              <a:gd name="connsiteX1" fmla="*/ 9215696 w 9215696"/>
              <a:gd name="connsiteY1" fmla="*/ 0 h 2497949"/>
              <a:gd name="connsiteX2" fmla="*/ 9207951 w 9215696"/>
              <a:gd name="connsiteY2" fmla="*/ 2459323 h 2497949"/>
              <a:gd name="connsiteX3" fmla="*/ 2 w 9215696"/>
              <a:gd name="connsiteY3" fmla="*/ 2497949 h 2497949"/>
              <a:gd name="connsiteX4" fmla="*/ 0 w 9215696"/>
              <a:gd name="connsiteY4" fmla="*/ 2371463 h 2497949"/>
              <a:gd name="connsiteX0" fmla="*/ 0 w 9215696"/>
              <a:gd name="connsiteY0" fmla="*/ 2371463 h 2474718"/>
              <a:gd name="connsiteX1" fmla="*/ 9215696 w 9215696"/>
              <a:gd name="connsiteY1" fmla="*/ 0 h 2474718"/>
              <a:gd name="connsiteX2" fmla="*/ 9207951 w 9215696"/>
              <a:gd name="connsiteY2" fmla="*/ 2459323 h 2474718"/>
              <a:gd name="connsiteX3" fmla="*/ 30979 w 9215696"/>
              <a:gd name="connsiteY3" fmla="*/ 2474718 h 2474718"/>
              <a:gd name="connsiteX4" fmla="*/ 0 w 9215696"/>
              <a:gd name="connsiteY4" fmla="*/ 2371463 h 2474718"/>
              <a:gd name="connsiteX0" fmla="*/ 0 w 9208117"/>
              <a:gd name="connsiteY0" fmla="*/ 2371463 h 2474718"/>
              <a:gd name="connsiteX1" fmla="*/ 9184719 w 9208117"/>
              <a:gd name="connsiteY1" fmla="*/ 0 h 2474718"/>
              <a:gd name="connsiteX2" fmla="*/ 9207951 w 9208117"/>
              <a:gd name="connsiteY2" fmla="*/ 2459323 h 2474718"/>
              <a:gd name="connsiteX3" fmla="*/ 30979 w 9208117"/>
              <a:gd name="connsiteY3" fmla="*/ 2474718 h 2474718"/>
              <a:gd name="connsiteX4" fmla="*/ 0 w 9208117"/>
              <a:gd name="connsiteY4" fmla="*/ 2371463 h 2474718"/>
              <a:gd name="connsiteX0" fmla="*/ 0 w 9184719"/>
              <a:gd name="connsiteY0" fmla="*/ 2371463 h 2474718"/>
              <a:gd name="connsiteX1" fmla="*/ 9184719 w 9184719"/>
              <a:gd name="connsiteY1" fmla="*/ 0 h 2474718"/>
              <a:gd name="connsiteX2" fmla="*/ 9115020 w 9184719"/>
              <a:gd name="connsiteY2" fmla="*/ 2381886 h 2474718"/>
              <a:gd name="connsiteX3" fmla="*/ 30979 w 9184719"/>
              <a:gd name="connsiteY3" fmla="*/ 2474718 h 2474718"/>
              <a:gd name="connsiteX4" fmla="*/ 0 w 9184719"/>
              <a:gd name="connsiteY4" fmla="*/ 2371463 h 2474718"/>
              <a:gd name="connsiteX0" fmla="*/ 0 w 9184719"/>
              <a:gd name="connsiteY0" fmla="*/ 2371463 h 2474718"/>
              <a:gd name="connsiteX1" fmla="*/ 9184719 w 9184719"/>
              <a:gd name="connsiteY1" fmla="*/ 0 h 2474718"/>
              <a:gd name="connsiteX2" fmla="*/ 9169230 w 9184719"/>
              <a:gd name="connsiteY2" fmla="*/ 2451580 h 2474718"/>
              <a:gd name="connsiteX3" fmla="*/ 30979 w 9184719"/>
              <a:gd name="connsiteY3" fmla="*/ 2474718 h 2474718"/>
              <a:gd name="connsiteX4" fmla="*/ 0 w 9184719"/>
              <a:gd name="connsiteY4" fmla="*/ 2371463 h 2474718"/>
              <a:gd name="connsiteX0" fmla="*/ 0 w 9167786"/>
              <a:gd name="connsiteY0" fmla="*/ 2375696 h 2474718"/>
              <a:gd name="connsiteX1" fmla="*/ 9167786 w 9167786"/>
              <a:gd name="connsiteY1" fmla="*/ 0 h 2474718"/>
              <a:gd name="connsiteX2" fmla="*/ 9152297 w 9167786"/>
              <a:gd name="connsiteY2" fmla="*/ 2451580 h 2474718"/>
              <a:gd name="connsiteX3" fmla="*/ 14046 w 9167786"/>
              <a:gd name="connsiteY3" fmla="*/ 2474718 h 2474718"/>
              <a:gd name="connsiteX4" fmla="*/ 0 w 9167786"/>
              <a:gd name="connsiteY4" fmla="*/ 2375696 h 2474718"/>
              <a:gd name="connsiteX0" fmla="*/ 2887 w 9170673"/>
              <a:gd name="connsiteY0" fmla="*/ 2375696 h 2474718"/>
              <a:gd name="connsiteX1" fmla="*/ 9170673 w 9170673"/>
              <a:gd name="connsiteY1" fmla="*/ 0 h 2474718"/>
              <a:gd name="connsiteX2" fmla="*/ 9155184 w 9170673"/>
              <a:gd name="connsiteY2" fmla="*/ 2451580 h 2474718"/>
              <a:gd name="connsiteX3" fmla="*/ 0 w 9170673"/>
              <a:gd name="connsiteY3" fmla="*/ 2474718 h 2474718"/>
              <a:gd name="connsiteX4" fmla="*/ 2887 w 9170673"/>
              <a:gd name="connsiteY4" fmla="*/ 2375696 h 2474718"/>
              <a:gd name="connsiteX0" fmla="*/ 2887 w 9170673"/>
              <a:gd name="connsiteY0" fmla="*/ 2375696 h 2457785"/>
              <a:gd name="connsiteX1" fmla="*/ 9170673 w 9170673"/>
              <a:gd name="connsiteY1" fmla="*/ 0 h 2457785"/>
              <a:gd name="connsiteX2" fmla="*/ 9155184 w 9170673"/>
              <a:gd name="connsiteY2" fmla="*/ 2451580 h 2457785"/>
              <a:gd name="connsiteX3" fmla="*/ 0 w 9170673"/>
              <a:gd name="connsiteY3" fmla="*/ 2457785 h 2457785"/>
              <a:gd name="connsiteX4" fmla="*/ 2887 w 9170673"/>
              <a:gd name="connsiteY4" fmla="*/ 2375696 h 2457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70673" h="2457785">
                <a:moveTo>
                  <a:pt x="2887" y="2375696"/>
                </a:moveTo>
                <a:cubicBezTo>
                  <a:pt x="23548" y="2372367"/>
                  <a:pt x="7344315" y="2502055"/>
                  <a:pt x="9170673" y="0"/>
                </a:cubicBezTo>
                <a:cubicBezTo>
                  <a:pt x="9168091" y="819774"/>
                  <a:pt x="9157766" y="1631806"/>
                  <a:pt x="9155184" y="2451580"/>
                </a:cubicBezTo>
                <a:lnTo>
                  <a:pt x="0" y="2457785"/>
                </a:lnTo>
                <a:cubicBezTo>
                  <a:pt x="-1" y="2415623"/>
                  <a:pt x="2888" y="2417858"/>
                  <a:pt x="2887" y="2375696"/>
                </a:cubicBezTo>
                <a:close/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Freeform 7"/>
          <p:cNvSpPr/>
          <p:nvPr userDrawn="1"/>
        </p:nvSpPr>
        <p:spPr>
          <a:xfrm>
            <a:off x="-9190" y="4417160"/>
            <a:ext cx="9170673" cy="2457785"/>
          </a:xfrm>
          <a:custGeom>
            <a:avLst/>
            <a:gdLst>
              <a:gd name="connsiteX0" fmla="*/ 0 w 10289745"/>
              <a:gd name="connsiteY0" fmla="*/ 2348314 h 2694297"/>
              <a:gd name="connsiteX1" fmla="*/ 9145997 w 10289745"/>
              <a:gd name="connsiteY1" fmla="*/ 81 h 2694297"/>
              <a:gd name="connsiteX2" fmla="*/ 9145997 w 10289745"/>
              <a:gd name="connsiteY2" fmla="*/ 2436173 h 2694297"/>
              <a:gd name="connsiteX3" fmla="*/ 0 w 10289745"/>
              <a:gd name="connsiteY3" fmla="*/ 2348314 h 2694297"/>
              <a:gd name="connsiteX0" fmla="*/ 0 w 10289745"/>
              <a:gd name="connsiteY0" fmla="*/ 2348233 h 2694216"/>
              <a:gd name="connsiteX1" fmla="*/ 9145997 w 10289745"/>
              <a:gd name="connsiteY1" fmla="*/ 0 h 2694216"/>
              <a:gd name="connsiteX2" fmla="*/ 9145997 w 10289745"/>
              <a:gd name="connsiteY2" fmla="*/ 2436092 h 2694216"/>
              <a:gd name="connsiteX3" fmla="*/ 0 w 10289745"/>
              <a:gd name="connsiteY3" fmla="*/ 2348233 h 2694216"/>
              <a:gd name="connsiteX0" fmla="*/ 0 w 10289745"/>
              <a:gd name="connsiteY0" fmla="*/ 2348233 h 2694216"/>
              <a:gd name="connsiteX1" fmla="*/ 9145997 w 10289745"/>
              <a:gd name="connsiteY1" fmla="*/ 0 h 2694216"/>
              <a:gd name="connsiteX2" fmla="*/ 9145997 w 10289745"/>
              <a:gd name="connsiteY2" fmla="*/ 2436092 h 2694216"/>
              <a:gd name="connsiteX3" fmla="*/ 0 w 10289745"/>
              <a:gd name="connsiteY3" fmla="*/ 2348233 h 2694216"/>
              <a:gd name="connsiteX0" fmla="*/ 2 w 10271923"/>
              <a:gd name="connsiteY0" fmla="*/ 1961048 h 2259210"/>
              <a:gd name="connsiteX1" fmla="*/ 9115022 w 10271923"/>
              <a:gd name="connsiteY1" fmla="*/ 0 h 2259210"/>
              <a:gd name="connsiteX2" fmla="*/ 9145999 w 10271923"/>
              <a:gd name="connsiteY2" fmla="*/ 2048907 h 2259210"/>
              <a:gd name="connsiteX3" fmla="*/ 2 w 10271923"/>
              <a:gd name="connsiteY3" fmla="*/ 1961048 h 2259210"/>
              <a:gd name="connsiteX0" fmla="*/ 2 w 10302372"/>
              <a:gd name="connsiteY0" fmla="*/ 2355976 h 2702917"/>
              <a:gd name="connsiteX1" fmla="*/ 9169232 w 10302372"/>
              <a:gd name="connsiteY1" fmla="*/ 0 h 2702917"/>
              <a:gd name="connsiteX2" fmla="*/ 9145999 w 10302372"/>
              <a:gd name="connsiteY2" fmla="*/ 2443835 h 2702917"/>
              <a:gd name="connsiteX3" fmla="*/ 2 w 10302372"/>
              <a:gd name="connsiteY3" fmla="*/ 2355976 h 2702917"/>
              <a:gd name="connsiteX0" fmla="*/ 2 w 10302372"/>
              <a:gd name="connsiteY0" fmla="*/ 2355976 h 2702917"/>
              <a:gd name="connsiteX1" fmla="*/ 9169232 w 10302372"/>
              <a:gd name="connsiteY1" fmla="*/ 0 h 2702917"/>
              <a:gd name="connsiteX2" fmla="*/ 9145999 w 10302372"/>
              <a:gd name="connsiteY2" fmla="*/ 2443835 h 2702917"/>
              <a:gd name="connsiteX3" fmla="*/ 2 w 10302372"/>
              <a:gd name="connsiteY3" fmla="*/ 2355976 h 2702917"/>
              <a:gd name="connsiteX0" fmla="*/ 2 w 10302372"/>
              <a:gd name="connsiteY0" fmla="*/ 2355976 h 2702917"/>
              <a:gd name="connsiteX1" fmla="*/ 9169232 w 10302372"/>
              <a:gd name="connsiteY1" fmla="*/ 0 h 2702917"/>
              <a:gd name="connsiteX2" fmla="*/ 9145999 w 10302372"/>
              <a:gd name="connsiteY2" fmla="*/ 2443835 h 2702917"/>
              <a:gd name="connsiteX3" fmla="*/ 2 w 10302372"/>
              <a:gd name="connsiteY3" fmla="*/ 2355976 h 2702917"/>
              <a:gd name="connsiteX0" fmla="*/ 1 w 10359948"/>
              <a:gd name="connsiteY0" fmla="*/ 2534080 h 2803153"/>
              <a:gd name="connsiteX1" fmla="*/ 9223441 w 10359948"/>
              <a:gd name="connsiteY1" fmla="*/ 0 h 2803153"/>
              <a:gd name="connsiteX2" fmla="*/ 9200208 w 10359948"/>
              <a:gd name="connsiteY2" fmla="*/ 2443835 h 2803153"/>
              <a:gd name="connsiteX3" fmla="*/ 1 w 10359948"/>
              <a:gd name="connsiteY3" fmla="*/ 2534080 h 2803153"/>
              <a:gd name="connsiteX0" fmla="*/ 2 w 10302373"/>
              <a:gd name="connsiteY0" fmla="*/ 2371463 h 2710654"/>
              <a:gd name="connsiteX1" fmla="*/ 9169233 w 10302373"/>
              <a:gd name="connsiteY1" fmla="*/ 0 h 2710654"/>
              <a:gd name="connsiteX2" fmla="*/ 9146000 w 10302373"/>
              <a:gd name="connsiteY2" fmla="*/ 2443835 h 2710654"/>
              <a:gd name="connsiteX3" fmla="*/ 2 w 10302373"/>
              <a:gd name="connsiteY3" fmla="*/ 2371463 h 2710654"/>
              <a:gd name="connsiteX0" fmla="*/ 22101 w 10324472"/>
              <a:gd name="connsiteY0" fmla="*/ 2371463 h 2601940"/>
              <a:gd name="connsiteX1" fmla="*/ 9191332 w 10324472"/>
              <a:gd name="connsiteY1" fmla="*/ 0 h 2601940"/>
              <a:gd name="connsiteX2" fmla="*/ 9168099 w 10324472"/>
              <a:gd name="connsiteY2" fmla="*/ 2443835 h 2601940"/>
              <a:gd name="connsiteX3" fmla="*/ 22101 w 10324472"/>
              <a:gd name="connsiteY3" fmla="*/ 2371463 h 2601940"/>
              <a:gd name="connsiteX0" fmla="*/ 454248 w 10756619"/>
              <a:gd name="connsiteY0" fmla="*/ 2371463 h 2635640"/>
              <a:gd name="connsiteX1" fmla="*/ 9623479 w 10756619"/>
              <a:gd name="connsiteY1" fmla="*/ 0 h 2635640"/>
              <a:gd name="connsiteX2" fmla="*/ 9600246 w 10756619"/>
              <a:gd name="connsiteY2" fmla="*/ 2443835 h 2635640"/>
              <a:gd name="connsiteX3" fmla="*/ 2243166 w 10756619"/>
              <a:gd name="connsiteY3" fmla="*/ 2466974 h 2635640"/>
              <a:gd name="connsiteX4" fmla="*/ 454248 w 10756619"/>
              <a:gd name="connsiteY4" fmla="*/ 2371463 h 2635640"/>
              <a:gd name="connsiteX0" fmla="*/ 1153431 w 11456764"/>
              <a:gd name="connsiteY0" fmla="*/ 2371463 h 2641277"/>
              <a:gd name="connsiteX1" fmla="*/ 10322662 w 11456764"/>
              <a:gd name="connsiteY1" fmla="*/ 0 h 2641277"/>
              <a:gd name="connsiteX2" fmla="*/ 10299429 w 11456764"/>
              <a:gd name="connsiteY2" fmla="*/ 2443835 h 2641277"/>
              <a:gd name="connsiteX3" fmla="*/ 1137944 w 11456764"/>
              <a:gd name="connsiteY3" fmla="*/ 2482461 h 2641277"/>
              <a:gd name="connsiteX4" fmla="*/ 1153431 w 11456764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482461"/>
              <a:gd name="connsiteX1" fmla="*/ 9184718 w 10318820"/>
              <a:gd name="connsiteY1" fmla="*/ 0 h 2482461"/>
              <a:gd name="connsiteX2" fmla="*/ 9161485 w 10318820"/>
              <a:gd name="connsiteY2" fmla="*/ 2443835 h 2482461"/>
              <a:gd name="connsiteX3" fmla="*/ 0 w 10318820"/>
              <a:gd name="connsiteY3" fmla="*/ 2482461 h 2482461"/>
              <a:gd name="connsiteX4" fmla="*/ 15487 w 10318820"/>
              <a:gd name="connsiteY4" fmla="*/ 2371463 h 2482461"/>
              <a:gd name="connsiteX0" fmla="*/ 15487 w 10252186"/>
              <a:gd name="connsiteY0" fmla="*/ 2371463 h 2482461"/>
              <a:gd name="connsiteX1" fmla="*/ 9184718 w 10252186"/>
              <a:gd name="connsiteY1" fmla="*/ 0 h 2482461"/>
              <a:gd name="connsiteX2" fmla="*/ 9022088 w 10252186"/>
              <a:gd name="connsiteY2" fmla="*/ 2242499 h 2482461"/>
              <a:gd name="connsiteX3" fmla="*/ 0 w 10252186"/>
              <a:gd name="connsiteY3" fmla="*/ 2482461 h 2482461"/>
              <a:gd name="connsiteX4" fmla="*/ 15487 w 10252186"/>
              <a:gd name="connsiteY4" fmla="*/ 2371463 h 2482461"/>
              <a:gd name="connsiteX0" fmla="*/ 15487 w 10311181"/>
              <a:gd name="connsiteY0" fmla="*/ 2371463 h 2482461"/>
              <a:gd name="connsiteX1" fmla="*/ 9184718 w 10311181"/>
              <a:gd name="connsiteY1" fmla="*/ 0 h 2482461"/>
              <a:gd name="connsiteX2" fmla="*/ 9145996 w 10311181"/>
              <a:gd name="connsiteY2" fmla="*/ 2443835 h 2482461"/>
              <a:gd name="connsiteX3" fmla="*/ 0 w 10311181"/>
              <a:gd name="connsiteY3" fmla="*/ 2482461 h 2482461"/>
              <a:gd name="connsiteX4" fmla="*/ 15487 w 10311181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45996 w 9184718"/>
              <a:gd name="connsiteY2" fmla="*/ 2443835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0 w 9215696"/>
              <a:gd name="connsiteY0" fmla="*/ 2371463 h 2482461"/>
              <a:gd name="connsiteX1" fmla="*/ 9215696 w 9215696"/>
              <a:gd name="connsiteY1" fmla="*/ 0 h 2482461"/>
              <a:gd name="connsiteX2" fmla="*/ 9207951 w 9215696"/>
              <a:gd name="connsiteY2" fmla="*/ 2459323 h 2482461"/>
              <a:gd name="connsiteX3" fmla="*/ 30978 w 9215696"/>
              <a:gd name="connsiteY3" fmla="*/ 2482461 h 2482461"/>
              <a:gd name="connsiteX4" fmla="*/ 0 w 9215696"/>
              <a:gd name="connsiteY4" fmla="*/ 2371463 h 2482461"/>
              <a:gd name="connsiteX0" fmla="*/ 0 w 9215696"/>
              <a:gd name="connsiteY0" fmla="*/ 2371463 h 2497949"/>
              <a:gd name="connsiteX1" fmla="*/ 9215696 w 9215696"/>
              <a:gd name="connsiteY1" fmla="*/ 0 h 2497949"/>
              <a:gd name="connsiteX2" fmla="*/ 9207951 w 9215696"/>
              <a:gd name="connsiteY2" fmla="*/ 2459323 h 2497949"/>
              <a:gd name="connsiteX3" fmla="*/ 2 w 9215696"/>
              <a:gd name="connsiteY3" fmla="*/ 2497949 h 2497949"/>
              <a:gd name="connsiteX4" fmla="*/ 0 w 9215696"/>
              <a:gd name="connsiteY4" fmla="*/ 2371463 h 2497949"/>
              <a:gd name="connsiteX0" fmla="*/ 0 w 9215696"/>
              <a:gd name="connsiteY0" fmla="*/ 2371463 h 2474718"/>
              <a:gd name="connsiteX1" fmla="*/ 9215696 w 9215696"/>
              <a:gd name="connsiteY1" fmla="*/ 0 h 2474718"/>
              <a:gd name="connsiteX2" fmla="*/ 9207951 w 9215696"/>
              <a:gd name="connsiteY2" fmla="*/ 2459323 h 2474718"/>
              <a:gd name="connsiteX3" fmla="*/ 30979 w 9215696"/>
              <a:gd name="connsiteY3" fmla="*/ 2474718 h 2474718"/>
              <a:gd name="connsiteX4" fmla="*/ 0 w 9215696"/>
              <a:gd name="connsiteY4" fmla="*/ 2371463 h 2474718"/>
              <a:gd name="connsiteX0" fmla="*/ 0 w 9208117"/>
              <a:gd name="connsiteY0" fmla="*/ 2371463 h 2474718"/>
              <a:gd name="connsiteX1" fmla="*/ 9184719 w 9208117"/>
              <a:gd name="connsiteY1" fmla="*/ 0 h 2474718"/>
              <a:gd name="connsiteX2" fmla="*/ 9207951 w 9208117"/>
              <a:gd name="connsiteY2" fmla="*/ 2459323 h 2474718"/>
              <a:gd name="connsiteX3" fmla="*/ 30979 w 9208117"/>
              <a:gd name="connsiteY3" fmla="*/ 2474718 h 2474718"/>
              <a:gd name="connsiteX4" fmla="*/ 0 w 9208117"/>
              <a:gd name="connsiteY4" fmla="*/ 2371463 h 2474718"/>
              <a:gd name="connsiteX0" fmla="*/ 0 w 9184719"/>
              <a:gd name="connsiteY0" fmla="*/ 2371463 h 2474718"/>
              <a:gd name="connsiteX1" fmla="*/ 9184719 w 9184719"/>
              <a:gd name="connsiteY1" fmla="*/ 0 h 2474718"/>
              <a:gd name="connsiteX2" fmla="*/ 9115020 w 9184719"/>
              <a:gd name="connsiteY2" fmla="*/ 2381886 h 2474718"/>
              <a:gd name="connsiteX3" fmla="*/ 30979 w 9184719"/>
              <a:gd name="connsiteY3" fmla="*/ 2474718 h 2474718"/>
              <a:gd name="connsiteX4" fmla="*/ 0 w 9184719"/>
              <a:gd name="connsiteY4" fmla="*/ 2371463 h 2474718"/>
              <a:gd name="connsiteX0" fmla="*/ 0 w 9184719"/>
              <a:gd name="connsiteY0" fmla="*/ 2371463 h 2474718"/>
              <a:gd name="connsiteX1" fmla="*/ 9184719 w 9184719"/>
              <a:gd name="connsiteY1" fmla="*/ 0 h 2474718"/>
              <a:gd name="connsiteX2" fmla="*/ 9169230 w 9184719"/>
              <a:gd name="connsiteY2" fmla="*/ 2451580 h 2474718"/>
              <a:gd name="connsiteX3" fmla="*/ 30979 w 9184719"/>
              <a:gd name="connsiteY3" fmla="*/ 2474718 h 2474718"/>
              <a:gd name="connsiteX4" fmla="*/ 0 w 9184719"/>
              <a:gd name="connsiteY4" fmla="*/ 2371463 h 2474718"/>
              <a:gd name="connsiteX0" fmla="*/ 0 w 9167786"/>
              <a:gd name="connsiteY0" fmla="*/ 2375696 h 2474718"/>
              <a:gd name="connsiteX1" fmla="*/ 9167786 w 9167786"/>
              <a:gd name="connsiteY1" fmla="*/ 0 h 2474718"/>
              <a:gd name="connsiteX2" fmla="*/ 9152297 w 9167786"/>
              <a:gd name="connsiteY2" fmla="*/ 2451580 h 2474718"/>
              <a:gd name="connsiteX3" fmla="*/ 14046 w 9167786"/>
              <a:gd name="connsiteY3" fmla="*/ 2474718 h 2474718"/>
              <a:gd name="connsiteX4" fmla="*/ 0 w 9167786"/>
              <a:gd name="connsiteY4" fmla="*/ 2375696 h 2474718"/>
              <a:gd name="connsiteX0" fmla="*/ 2887 w 9170673"/>
              <a:gd name="connsiteY0" fmla="*/ 2375696 h 2474718"/>
              <a:gd name="connsiteX1" fmla="*/ 9170673 w 9170673"/>
              <a:gd name="connsiteY1" fmla="*/ 0 h 2474718"/>
              <a:gd name="connsiteX2" fmla="*/ 9155184 w 9170673"/>
              <a:gd name="connsiteY2" fmla="*/ 2451580 h 2474718"/>
              <a:gd name="connsiteX3" fmla="*/ 0 w 9170673"/>
              <a:gd name="connsiteY3" fmla="*/ 2474718 h 2474718"/>
              <a:gd name="connsiteX4" fmla="*/ 2887 w 9170673"/>
              <a:gd name="connsiteY4" fmla="*/ 2375696 h 2474718"/>
              <a:gd name="connsiteX0" fmla="*/ 2887 w 9170673"/>
              <a:gd name="connsiteY0" fmla="*/ 2375696 h 2457785"/>
              <a:gd name="connsiteX1" fmla="*/ 9170673 w 9170673"/>
              <a:gd name="connsiteY1" fmla="*/ 0 h 2457785"/>
              <a:gd name="connsiteX2" fmla="*/ 9155184 w 9170673"/>
              <a:gd name="connsiteY2" fmla="*/ 2451580 h 2457785"/>
              <a:gd name="connsiteX3" fmla="*/ 0 w 9170673"/>
              <a:gd name="connsiteY3" fmla="*/ 2457785 h 2457785"/>
              <a:gd name="connsiteX4" fmla="*/ 2887 w 9170673"/>
              <a:gd name="connsiteY4" fmla="*/ 2375696 h 2457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70673" h="2457785">
                <a:moveTo>
                  <a:pt x="2887" y="2375696"/>
                </a:moveTo>
                <a:cubicBezTo>
                  <a:pt x="23548" y="2372367"/>
                  <a:pt x="7344315" y="2502055"/>
                  <a:pt x="9170673" y="0"/>
                </a:cubicBezTo>
                <a:cubicBezTo>
                  <a:pt x="9168091" y="819774"/>
                  <a:pt x="9157766" y="1631806"/>
                  <a:pt x="9155184" y="2451580"/>
                </a:cubicBezTo>
                <a:lnTo>
                  <a:pt x="0" y="2457785"/>
                </a:lnTo>
                <a:cubicBezTo>
                  <a:pt x="-1" y="2415623"/>
                  <a:pt x="2888" y="2417858"/>
                  <a:pt x="2887" y="2375696"/>
                </a:cubicBezTo>
                <a:close/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8600"/>
            <a:ext cx="1436595" cy="1444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87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CA70F-1832-514F-8FAA-10477F7FA4FA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2E918-C303-EB43-8AC8-019C1DB5C6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356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CA70F-1832-514F-8FAA-10477F7FA4FA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2E918-C303-EB43-8AC8-019C1DB5C6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232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CA70F-1832-514F-8FAA-10477F7FA4FA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2E918-C303-EB43-8AC8-019C1DB5C6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913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CA70F-1832-514F-8FAA-10477F7FA4FA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2E918-C303-EB43-8AC8-019C1DB5C6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186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CA70F-1832-514F-8FAA-10477F7FA4FA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2E918-C303-EB43-8AC8-019C1DB5C6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326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CA70F-1832-514F-8FAA-10477F7FA4FA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2E918-C303-EB43-8AC8-019C1DB5C6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830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1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16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355080"/>
            <a:ext cx="9144000" cy="50292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67601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7293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5999" y="6355080"/>
            <a:ext cx="6400801" cy="502919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U.S. Department of Commerce | National Oceanic and Atmospheric Administration | NOAA Fisheries | Page </a:t>
            </a:r>
            <a:fld id="{632D3AEB-7CBE-3049-91AC-335C6B4F5BF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5" y="6419088"/>
            <a:ext cx="1643938" cy="388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2776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</p:sldLayoutIdLst>
  <p:hf hdr="0"/>
  <p:txStyles>
    <p:titleStyle>
      <a:lvl1pPr algn="l" defTabSz="457200" rtl="0" eaLnBrk="1" latinLnBrk="0" hangingPunct="1">
        <a:spcBef>
          <a:spcPct val="0"/>
        </a:spcBef>
        <a:buNone/>
        <a:defRPr sz="3600" b="1" i="0" kern="1200">
          <a:solidFill>
            <a:srgbClr val="FFFFFF"/>
          </a:solidFill>
          <a:latin typeface="+mj-lt"/>
          <a:ea typeface="+mj-ea"/>
          <a:cs typeface="Arial Narrow Bold"/>
        </a:defRPr>
      </a:lvl1pPr>
    </p:titleStyle>
    <p:bodyStyle>
      <a:lvl1pPr marL="0" indent="0" algn="r" defTabSz="457200" rtl="0" eaLnBrk="1" latinLnBrk="0" hangingPunct="1">
        <a:spcBef>
          <a:spcPct val="20000"/>
        </a:spcBef>
        <a:buFont typeface="Arial"/>
        <a:buNone/>
        <a:defRPr sz="2000" kern="12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ACA70F-1832-514F-8FAA-10477F7FA4FA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72E918-C303-EB43-8AC8-019C1DB5C6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319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355080"/>
            <a:ext cx="9144000" cy="50292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67601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7293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5999" y="6355080"/>
            <a:ext cx="6400801" cy="502919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U.S. Department of Commerce | National Oceanic and Atmospheric Administration | NOAA Fisheries | Page </a:t>
            </a:r>
            <a:fld id="{632D3AEB-7CBE-3049-91AC-335C6B4F5BF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5" y="6419088"/>
            <a:ext cx="1643938" cy="388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2776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56" r:id="rId2"/>
  </p:sldLayoutIdLst>
  <p:hf hdr="0"/>
  <p:txStyles>
    <p:titleStyle>
      <a:lvl1pPr algn="l" defTabSz="457200" rtl="0" eaLnBrk="1" latinLnBrk="0" hangingPunct="1">
        <a:spcBef>
          <a:spcPct val="0"/>
        </a:spcBef>
        <a:buNone/>
        <a:defRPr sz="3600" b="1" i="0" kern="1200">
          <a:solidFill>
            <a:srgbClr val="FFFFFF"/>
          </a:solidFill>
          <a:latin typeface="+mj-lt"/>
          <a:ea typeface="+mj-ea"/>
          <a:cs typeface="Arial Narrow Bold"/>
        </a:defRPr>
      </a:lvl1pPr>
    </p:titleStyle>
    <p:bodyStyle>
      <a:lvl1pPr marL="0" indent="0" algn="r" defTabSz="457200" rtl="0" eaLnBrk="1" latinLnBrk="0" hangingPunct="1">
        <a:spcBef>
          <a:spcPct val="20000"/>
        </a:spcBef>
        <a:buFont typeface="Arial"/>
        <a:buNone/>
        <a:defRPr sz="2000" kern="12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01682" y="1141666"/>
            <a:ext cx="5485118" cy="139847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1682" y="2631403"/>
            <a:ext cx="5485117" cy="12776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Freeform 6"/>
          <p:cNvSpPr/>
          <p:nvPr userDrawn="1"/>
        </p:nvSpPr>
        <p:spPr>
          <a:xfrm>
            <a:off x="-9190" y="4417160"/>
            <a:ext cx="9170673" cy="2457785"/>
          </a:xfrm>
          <a:custGeom>
            <a:avLst/>
            <a:gdLst>
              <a:gd name="connsiteX0" fmla="*/ 0 w 10289745"/>
              <a:gd name="connsiteY0" fmla="*/ 2348314 h 2694297"/>
              <a:gd name="connsiteX1" fmla="*/ 9145997 w 10289745"/>
              <a:gd name="connsiteY1" fmla="*/ 81 h 2694297"/>
              <a:gd name="connsiteX2" fmla="*/ 9145997 w 10289745"/>
              <a:gd name="connsiteY2" fmla="*/ 2436173 h 2694297"/>
              <a:gd name="connsiteX3" fmla="*/ 0 w 10289745"/>
              <a:gd name="connsiteY3" fmla="*/ 2348314 h 2694297"/>
              <a:gd name="connsiteX0" fmla="*/ 0 w 10289745"/>
              <a:gd name="connsiteY0" fmla="*/ 2348233 h 2694216"/>
              <a:gd name="connsiteX1" fmla="*/ 9145997 w 10289745"/>
              <a:gd name="connsiteY1" fmla="*/ 0 h 2694216"/>
              <a:gd name="connsiteX2" fmla="*/ 9145997 w 10289745"/>
              <a:gd name="connsiteY2" fmla="*/ 2436092 h 2694216"/>
              <a:gd name="connsiteX3" fmla="*/ 0 w 10289745"/>
              <a:gd name="connsiteY3" fmla="*/ 2348233 h 2694216"/>
              <a:gd name="connsiteX0" fmla="*/ 0 w 10289745"/>
              <a:gd name="connsiteY0" fmla="*/ 2348233 h 2694216"/>
              <a:gd name="connsiteX1" fmla="*/ 9145997 w 10289745"/>
              <a:gd name="connsiteY1" fmla="*/ 0 h 2694216"/>
              <a:gd name="connsiteX2" fmla="*/ 9145997 w 10289745"/>
              <a:gd name="connsiteY2" fmla="*/ 2436092 h 2694216"/>
              <a:gd name="connsiteX3" fmla="*/ 0 w 10289745"/>
              <a:gd name="connsiteY3" fmla="*/ 2348233 h 2694216"/>
              <a:gd name="connsiteX0" fmla="*/ 2 w 10271923"/>
              <a:gd name="connsiteY0" fmla="*/ 1961048 h 2259210"/>
              <a:gd name="connsiteX1" fmla="*/ 9115022 w 10271923"/>
              <a:gd name="connsiteY1" fmla="*/ 0 h 2259210"/>
              <a:gd name="connsiteX2" fmla="*/ 9145999 w 10271923"/>
              <a:gd name="connsiteY2" fmla="*/ 2048907 h 2259210"/>
              <a:gd name="connsiteX3" fmla="*/ 2 w 10271923"/>
              <a:gd name="connsiteY3" fmla="*/ 1961048 h 2259210"/>
              <a:gd name="connsiteX0" fmla="*/ 2 w 10302372"/>
              <a:gd name="connsiteY0" fmla="*/ 2355976 h 2702917"/>
              <a:gd name="connsiteX1" fmla="*/ 9169232 w 10302372"/>
              <a:gd name="connsiteY1" fmla="*/ 0 h 2702917"/>
              <a:gd name="connsiteX2" fmla="*/ 9145999 w 10302372"/>
              <a:gd name="connsiteY2" fmla="*/ 2443835 h 2702917"/>
              <a:gd name="connsiteX3" fmla="*/ 2 w 10302372"/>
              <a:gd name="connsiteY3" fmla="*/ 2355976 h 2702917"/>
              <a:gd name="connsiteX0" fmla="*/ 2 w 10302372"/>
              <a:gd name="connsiteY0" fmla="*/ 2355976 h 2702917"/>
              <a:gd name="connsiteX1" fmla="*/ 9169232 w 10302372"/>
              <a:gd name="connsiteY1" fmla="*/ 0 h 2702917"/>
              <a:gd name="connsiteX2" fmla="*/ 9145999 w 10302372"/>
              <a:gd name="connsiteY2" fmla="*/ 2443835 h 2702917"/>
              <a:gd name="connsiteX3" fmla="*/ 2 w 10302372"/>
              <a:gd name="connsiteY3" fmla="*/ 2355976 h 2702917"/>
              <a:gd name="connsiteX0" fmla="*/ 2 w 10302372"/>
              <a:gd name="connsiteY0" fmla="*/ 2355976 h 2702917"/>
              <a:gd name="connsiteX1" fmla="*/ 9169232 w 10302372"/>
              <a:gd name="connsiteY1" fmla="*/ 0 h 2702917"/>
              <a:gd name="connsiteX2" fmla="*/ 9145999 w 10302372"/>
              <a:gd name="connsiteY2" fmla="*/ 2443835 h 2702917"/>
              <a:gd name="connsiteX3" fmla="*/ 2 w 10302372"/>
              <a:gd name="connsiteY3" fmla="*/ 2355976 h 2702917"/>
              <a:gd name="connsiteX0" fmla="*/ 1 w 10359948"/>
              <a:gd name="connsiteY0" fmla="*/ 2534080 h 2803153"/>
              <a:gd name="connsiteX1" fmla="*/ 9223441 w 10359948"/>
              <a:gd name="connsiteY1" fmla="*/ 0 h 2803153"/>
              <a:gd name="connsiteX2" fmla="*/ 9200208 w 10359948"/>
              <a:gd name="connsiteY2" fmla="*/ 2443835 h 2803153"/>
              <a:gd name="connsiteX3" fmla="*/ 1 w 10359948"/>
              <a:gd name="connsiteY3" fmla="*/ 2534080 h 2803153"/>
              <a:gd name="connsiteX0" fmla="*/ 2 w 10302373"/>
              <a:gd name="connsiteY0" fmla="*/ 2371463 h 2710654"/>
              <a:gd name="connsiteX1" fmla="*/ 9169233 w 10302373"/>
              <a:gd name="connsiteY1" fmla="*/ 0 h 2710654"/>
              <a:gd name="connsiteX2" fmla="*/ 9146000 w 10302373"/>
              <a:gd name="connsiteY2" fmla="*/ 2443835 h 2710654"/>
              <a:gd name="connsiteX3" fmla="*/ 2 w 10302373"/>
              <a:gd name="connsiteY3" fmla="*/ 2371463 h 2710654"/>
              <a:gd name="connsiteX0" fmla="*/ 22101 w 10324472"/>
              <a:gd name="connsiteY0" fmla="*/ 2371463 h 2601940"/>
              <a:gd name="connsiteX1" fmla="*/ 9191332 w 10324472"/>
              <a:gd name="connsiteY1" fmla="*/ 0 h 2601940"/>
              <a:gd name="connsiteX2" fmla="*/ 9168099 w 10324472"/>
              <a:gd name="connsiteY2" fmla="*/ 2443835 h 2601940"/>
              <a:gd name="connsiteX3" fmla="*/ 22101 w 10324472"/>
              <a:gd name="connsiteY3" fmla="*/ 2371463 h 2601940"/>
              <a:gd name="connsiteX0" fmla="*/ 454248 w 10756619"/>
              <a:gd name="connsiteY0" fmla="*/ 2371463 h 2635640"/>
              <a:gd name="connsiteX1" fmla="*/ 9623479 w 10756619"/>
              <a:gd name="connsiteY1" fmla="*/ 0 h 2635640"/>
              <a:gd name="connsiteX2" fmla="*/ 9600246 w 10756619"/>
              <a:gd name="connsiteY2" fmla="*/ 2443835 h 2635640"/>
              <a:gd name="connsiteX3" fmla="*/ 2243166 w 10756619"/>
              <a:gd name="connsiteY3" fmla="*/ 2466974 h 2635640"/>
              <a:gd name="connsiteX4" fmla="*/ 454248 w 10756619"/>
              <a:gd name="connsiteY4" fmla="*/ 2371463 h 2635640"/>
              <a:gd name="connsiteX0" fmla="*/ 1153431 w 11456764"/>
              <a:gd name="connsiteY0" fmla="*/ 2371463 h 2641277"/>
              <a:gd name="connsiteX1" fmla="*/ 10322662 w 11456764"/>
              <a:gd name="connsiteY1" fmla="*/ 0 h 2641277"/>
              <a:gd name="connsiteX2" fmla="*/ 10299429 w 11456764"/>
              <a:gd name="connsiteY2" fmla="*/ 2443835 h 2641277"/>
              <a:gd name="connsiteX3" fmla="*/ 1137944 w 11456764"/>
              <a:gd name="connsiteY3" fmla="*/ 2482461 h 2641277"/>
              <a:gd name="connsiteX4" fmla="*/ 1153431 w 11456764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482461"/>
              <a:gd name="connsiteX1" fmla="*/ 9184718 w 10318820"/>
              <a:gd name="connsiteY1" fmla="*/ 0 h 2482461"/>
              <a:gd name="connsiteX2" fmla="*/ 9161485 w 10318820"/>
              <a:gd name="connsiteY2" fmla="*/ 2443835 h 2482461"/>
              <a:gd name="connsiteX3" fmla="*/ 0 w 10318820"/>
              <a:gd name="connsiteY3" fmla="*/ 2482461 h 2482461"/>
              <a:gd name="connsiteX4" fmla="*/ 15487 w 10318820"/>
              <a:gd name="connsiteY4" fmla="*/ 2371463 h 2482461"/>
              <a:gd name="connsiteX0" fmla="*/ 15487 w 10252186"/>
              <a:gd name="connsiteY0" fmla="*/ 2371463 h 2482461"/>
              <a:gd name="connsiteX1" fmla="*/ 9184718 w 10252186"/>
              <a:gd name="connsiteY1" fmla="*/ 0 h 2482461"/>
              <a:gd name="connsiteX2" fmla="*/ 9022088 w 10252186"/>
              <a:gd name="connsiteY2" fmla="*/ 2242499 h 2482461"/>
              <a:gd name="connsiteX3" fmla="*/ 0 w 10252186"/>
              <a:gd name="connsiteY3" fmla="*/ 2482461 h 2482461"/>
              <a:gd name="connsiteX4" fmla="*/ 15487 w 10252186"/>
              <a:gd name="connsiteY4" fmla="*/ 2371463 h 2482461"/>
              <a:gd name="connsiteX0" fmla="*/ 15487 w 10311181"/>
              <a:gd name="connsiteY0" fmla="*/ 2371463 h 2482461"/>
              <a:gd name="connsiteX1" fmla="*/ 9184718 w 10311181"/>
              <a:gd name="connsiteY1" fmla="*/ 0 h 2482461"/>
              <a:gd name="connsiteX2" fmla="*/ 9145996 w 10311181"/>
              <a:gd name="connsiteY2" fmla="*/ 2443835 h 2482461"/>
              <a:gd name="connsiteX3" fmla="*/ 0 w 10311181"/>
              <a:gd name="connsiteY3" fmla="*/ 2482461 h 2482461"/>
              <a:gd name="connsiteX4" fmla="*/ 15487 w 10311181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45996 w 9184718"/>
              <a:gd name="connsiteY2" fmla="*/ 2443835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0 w 9215696"/>
              <a:gd name="connsiteY0" fmla="*/ 2371463 h 2482461"/>
              <a:gd name="connsiteX1" fmla="*/ 9215696 w 9215696"/>
              <a:gd name="connsiteY1" fmla="*/ 0 h 2482461"/>
              <a:gd name="connsiteX2" fmla="*/ 9207951 w 9215696"/>
              <a:gd name="connsiteY2" fmla="*/ 2459323 h 2482461"/>
              <a:gd name="connsiteX3" fmla="*/ 30978 w 9215696"/>
              <a:gd name="connsiteY3" fmla="*/ 2482461 h 2482461"/>
              <a:gd name="connsiteX4" fmla="*/ 0 w 9215696"/>
              <a:gd name="connsiteY4" fmla="*/ 2371463 h 2482461"/>
              <a:gd name="connsiteX0" fmla="*/ 0 w 9215696"/>
              <a:gd name="connsiteY0" fmla="*/ 2371463 h 2497949"/>
              <a:gd name="connsiteX1" fmla="*/ 9215696 w 9215696"/>
              <a:gd name="connsiteY1" fmla="*/ 0 h 2497949"/>
              <a:gd name="connsiteX2" fmla="*/ 9207951 w 9215696"/>
              <a:gd name="connsiteY2" fmla="*/ 2459323 h 2497949"/>
              <a:gd name="connsiteX3" fmla="*/ 2 w 9215696"/>
              <a:gd name="connsiteY3" fmla="*/ 2497949 h 2497949"/>
              <a:gd name="connsiteX4" fmla="*/ 0 w 9215696"/>
              <a:gd name="connsiteY4" fmla="*/ 2371463 h 2497949"/>
              <a:gd name="connsiteX0" fmla="*/ 0 w 9215696"/>
              <a:gd name="connsiteY0" fmla="*/ 2371463 h 2474718"/>
              <a:gd name="connsiteX1" fmla="*/ 9215696 w 9215696"/>
              <a:gd name="connsiteY1" fmla="*/ 0 h 2474718"/>
              <a:gd name="connsiteX2" fmla="*/ 9207951 w 9215696"/>
              <a:gd name="connsiteY2" fmla="*/ 2459323 h 2474718"/>
              <a:gd name="connsiteX3" fmla="*/ 30979 w 9215696"/>
              <a:gd name="connsiteY3" fmla="*/ 2474718 h 2474718"/>
              <a:gd name="connsiteX4" fmla="*/ 0 w 9215696"/>
              <a:gd name="connsiteY4" fmla="*/ 2371463 h 2474718"/>
              <a:gd name="connsiteX0" fmla="*/ 0 w 9208117"/>
              <a:gd name="connsiteY0" fmla="*/ 2371463 h 2474718"/>
              <a:gd name="connsiteX1" fmla="*/ 9184719 w 9208117"/>
              <a:gd name="connsiteY1" fmla="*/ 0 h 2474718"/>
              <a:gd name="connsiteX2" fmla="*/ 9207951 w 9208117"/>
              <a:gd name="connsiteY2" fmla="*/ 2459323 h 2474718"/>
              <a:gd name="connsiteX3" fmla="*/ 30979 w 9208117"/>
              <a:gd name="connsiteY3" fmla="*/ 2474718 h 2474718"/>
              <a:gd name="connsiteX4" fmla="*/ 0 w 9208117"/>
              <a:gd name="connsiteY4" fmla="*/ 2371463 h 2474718"/>
              <a:gd name="connsiteX0" fmla="*/ 0 w 9184719"/>
              <a:gd name="connsiteY0" fmla="*/ 2371463 h 2474718"/>
              <a:gd name="connsiteX1" fmla="*/ 9184719 w 9184719"/>
              <a:gd name="connsiteY1" fmla="*/ 0 h 2474718"/>
              <a:gd name="connsiteX2" fmla="*/ 9115020 w 9184719"/>
              <a:gd name="connsiteY2" fmla="*/ 2381886 h 2474718"/>
              <a:gd name="connsiteX3" fmla="*/ 30979 w 9184719"/>
              <a:gd name="connsiteY3" fmla="*/ 2474718 h 2474718"/>
              <a:gd name="connsiteX4" fmla="*/ 0 w 9184719"/>
              <a:gd name="connsiteY4" fmla="*/ 2371463 h 2474718"/>
              <a:gd name="connsiteX0" fmla="*/ 0 w 9184719"/>
              <a:gd name="connsiteY0" fmla="*/ 2371463 h 2474718"/>
              <a:gd name="connsiteX1" fmla="*/ 9184719 w 9184719"/>
              <a:gd name="connsiteY1" fmla="*/ 0 h 2474718"/>
              <a:gd name="connsiteX2" fmla="*/ 9169230 w 9184719"/>
              <a:gd name="connsiteY2" fmla="*/ 2451580 h 2474718"/>
              <a:gd name="connsiteX3" fmla="*/ 30979 w 9184719"/>
              <a:gd name="connsiteY3" fmla="*/ 2474718 h 2474718"/>
              <a:gd name="connsiteX4" fmla="*/ 0 w 9184719"/>
              <a:gd name="connsiteY4" fmla="*/ 2371463 h 2474718"/>
              <a:gd name="connsiteX0" fmla="*/ 0 w 9167786"/>
              <a:gd name="connsiteY0" fmla="*/ 2375696 h 2474718"/>
              <a:gd name="connsiteX1" fmla="*/ 9167786 w 9167786"/>
              <a:gd name="connsiteY1" fmla="*/ 0 h 2474718"/>
              <a:gd name="connsiteX2" fmla="*/ 9152297 w 9167786"/>
              <a:gd name="connsiteY2" fmla="*/ 2451580 h 2474718"/>
              <a:gd name="connsiteX3" fmla="*/ 14046 w 9167786"/>
              <a:gd name="connsiteY3" fmla="*/ 2474718 h 2474718"/>
              <a:gd name="connsiteX4" fmla="*/ 0 w 9167786"/>
              <a:gd name="connsiteY4" fmla="*/ 2375696 h 2474718"/>
              <a:gd name="connsiteX0" fmla="*/ 2887 w 9170673"/>
              <a:gd name="connsiteY0" fmla="*/ 2375696 h 2474718"/>
              <a:gd name="connsiteX1" fmla="*/ 9170673 w 9170673"/>
              <a:gd name="connsiteY1" fmla="*/ 0 h 2474718"/>
              <a:gd name="connsiteX2" fmla="*/ 9155184 w 9170673"/>
              <a:gd name="connsiteY2" fmla="*/ 2451580 h 2474718"/>
              <a:gd name="connsiteX3" fmla="*/ 0 w 9170673"/>
              <a:gd name="connsiteY3" fmla="*/ 2474718 h 2474718"/>
              <a:gd name="connsiteX4" fmla="*/ 2887 w 9170673"/>
              <a:gd name="connsiteY4" fmla="*/ 2375696 h 2474718"/>
              <a:gd name="connsiteX0" fmla="*/ 2887 w 9170673"/>
              <a:gd name="connsiteY0" fmla="*/ 2375696 h 2457785"/>
              <a:gd name="connsiteX1" fmla="*/ 9170673 w 9170673"/>
              <a:gd name="connsiteY1" fmla="*/ 0 h 2457785"/>
              <a:gd name="connsiteX2" fmla="*/ 9155184 w 9170673"/>
              <a:gd name="connsiteY2" fmla="*/ 2451580 h 2457785"/>
              <a:gd name="connsiteX3" fmla="*/ 0 w 9170673"/>
              <a:gd name="connsiteY3" fmla="*/ 2457785 h 2457785"/>
              <a:gd name="connsiteX4" fmla="*/ 2887 w 9170673"/>
              <a:gd name="connsiteY4" fmla="*/ 2375696 h 2457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70673" h="2457785">
                <a:moveTo>
                  <a:pt x="2887" y="2375696"/>
                </a:moveTo>
                <a:cubicBezTo>
                  <a:pt x="23548" y="2372367"/>
                  <a:pt x="7344315" y="2502055"/>
                  <a:pt x="9170673" y="0"/>
                </a:cubicBezTo>
                <a:cubicBezTo>
                  <a:pt x="9168091" y="819774"/>
                  <a:pt x="9157766" y="1631806"/>
                  <a:pt x="9155184" y="2451580"/>
                </a:cubicBezTo>
                <a:lnTo>
                  <a:pt x="0" y="2457785"/>
                </a:lnTo>
                <a:cubicBezTo>
                  <a:pt x="-1" y="2415623"/>
                  <a:pt x="2888" y="2417858"/>
                  <a:pt x="2887" y="2375696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0462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</p:sldLayoutIdLst>
  <p:hf hdr="0"/>
  <p:txStyles>
    <p:titleStyle>
      <a:lvl1pPr algn="r" defTabSz="457200" rtl="0" eaLnBrk="1" latinLnBrk="0" hangingPunct="1">
        <a:lnSpc>
          <a:spcPct val="80000"/>
        </a:lnSpc>
        <a:spcBef>
          <a:spcPct val="0"/>
        </a:spcBef>
        <a:buNone/>
        <a:defRPr sz="4400" b="1" i="0" kern="1200">
          <a:solidFill>
            <a:schemeClr val="accent1"/>
          </a:solidFill>
          <a:latin typeface="+mj-lt"/>
          <a:ea typeface="+mj-ea"/>
          <a:cs typeface="Arial Narrow Bold"/>
        </a:defRPr>
      </a:lvl1pPr>
    </p:titleStyle>
    <p:bodyStyle>
      <a:lvl1pPr marL="0" indent="0" algn="r" defTabSz="457200" rtl="0" eaLnBrk="1" latinLnBrk="0" hangingPunct="1">
        <a:spcBef>
          <a:spcPct val="20000"/>
        </a:spcBef>
        <a:buFont typeface="Arial"/>
        <a:buNone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88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11200" y="2752725"/>
            <a:ext cx="7772400" cy="1470025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2"/>
                </a:solidFill>
                <a:latin typeface="Arial Narrow"/>
              </a:rPr>
              <a:t>Guidance for Conducting Reviews of Catch Share </a:t>
            </a:r>
            <a:r>
              <a:rPr lang="en-US" dirty="0" smtClean="0">
                <a:solidFill>
                  <a:schemeClr val="tx2"/>
                </a:solidFill>
                <a:latin typeface="Arial Narrow"/>
              </a:rPr>
              <a:t>Programs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0" y="5105400"/>
            <a:ext cx="3086100" cy="1752600"/>
          </a:xfrm>
        </p:spPr>
        <p:txBody>
          <a:bodyPr>
            <a:noAutofit/>
          </a:bodyPr>
          <a:lstStyle/>
          <a:p>
            <a:r>
              <a:rPr lang="en-US" sz="1800" dirty="0">
                <a:solidFill>
                  <a:schemeClr val="tx2"/>
                </a:solidFill>
                <a:latin typeface="Arial Narrow"/>
              </a:rPr>
              <a:t>Jessica A Stephen, Ph.D.</a:t>
            </a:r>
          </a:p>
          <a:p>
            <a:r>
              <a:rPr lang="en-US" sz="1800" dirty="0">
                <a:solidFill>
                  <a:schemeClr val="tx2"/>
                </a:solidFill>
                <a:latin typeface="Arial Narrow"/>
              </a:rPr>
              <a:t>NOAA Fisheries Service</a:t>
            </a:r>
          </a:p>
          <a:p>
            <a:r>
              <a:rPr lang="en-US" sz="1800" dirty="0">
                <a:solidFill>
                  <a:schemeClr val="tx2"/>
                </a:solidFill>
                <a:latin typeface="Arial Narrow"/>
              </a:rPr>
              <a:t>Southeast Regional </a:t>
            </a:r>
            <a:r>
              <a:rPr lang="en-US" sz="1800" dirty="0" smtClean="0">
                <a:solidFill>
                  <a:schemeClr val="tx2"/>
                </a:solidFill>
                <a:latin typeface="Arial Narrow"/>
              </a:rPr>
              <a:t>Office</a:t>
            </a:r>
          </a:p>
          <a:p>
            <a:r>
              <a:rPr lang="en-US" sz="1800" dirty="0" smtClean="0">
                <a:solidFill>
                  <a:schemeClr val="tx2"/>
                </a:solidFill>
                <a:latin typeface="Arial Narrow"/>
              </a:rPr>
              <a:t>September 2017</a:t>
            </a:r>
            <a:endParaRPr lang="en-US" sz="1800" dirty="0">
              <a:solidFill>
                <a:schemeClr val="tx2"/>
              </a:solidFill>
              <a:latin typeface="Arial Narrow"/>
            </a:endParaRPr>
          </a:p>
          <a:p>
            <a:endParaRPr lang="en-US" sz="1800" dirty="0">
              <a:solidFill>
                <a:schemeClr val="tx2"/>
              </a:solidFill>
              <a:latin typeface="Arial Narrow"/>
            </a:endParaRP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255180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74319"/>
            <a:ext cx="8229600" cy="82296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accent5"/>
                </a:solidFill>
                <a:latin typeface="Arial Narrow"/>
                <a:cs typeface="Arial Narrow"/>
              </a:rPr>
              <a:t>Guidance Goals and </a:t>
            </a:r>
            <a:r>
              <a:rPr lang="en-US" b="1" dirty="0" smtClean="0">
                <a:solidFill>
                  <a:schemeClr val="accent5"/>
                </a:solidFill>
                <a:latin typeface="Arial Narrow"/>
                <a:cs typeface="Arial Narrow"/>
              </a:rPr>
              <a:t>Objectives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016860"/>
            <a:ext cx="8229600" cy="5273580"/>
          </a:xfrm>
        </p:spPr>
        <p:txBody>
          <a:bodyPr>
            <a:no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solidFill>
                  <a:srgbClr val="003399"/>
                </a:solidFill>
                <a:latin typeface="Arial Narrow"/>
              </a:rPr>
              <a:t>Goals are to: </a:t>
            </a:r>
          </a:p>
          <a:p>
            <a:pPr marL="1257300" lvl="2" indent="-342900">
              <a:defRPr/>
            </a:pPr>
            <a:r>
              <a:rPr lang="en-US" sz="3000" dirty="0">
                <a:solidFill>
                  <a:srgbClr val="003399"/>
                </a:solidFill>
                <a:latin typeface="Arial Narrow"/>
              </a:rPr>
              <a:t>Ensure the reviews meet statutory requirements</a:t>
            </a:r>
          </a:p>
          <a:p>
            <a:pPr marL="1257300" lvl="2" indent="-342900">
              <a:defRPr/>
            </a:pPr>
            <a:r>
              <a:rPr lang="en-US" sz="3000" dirty="0">
                <a:solidFill>
                  <a:srgbClr val="003399"/>
                </a:solidFill>
                <a:latin typeface="Arial Narrow"/>
              </a:rPr>
              <a:t>Consistent across the country</a:t>
            </a:r>
          </a:p>
          <a:p>
            <a:pPr marL="1257300" lvl="2" indent="-342900">
              <a:defRPr/>
            </a:pPr>
            <a:r>
              <a:rPr lang="en-US" sz="3000" dirty="0">
                <a:solidFill>
                  <a:srgbClr val="003399"/>
                </a:solidFill>
                <a:latin typeface="Arial Narrow"/>
              </a:rPr>
              <a:t>Carried out in a transparent, efficient, and effective </a:t>
            </a:r>
            <a:r>
              <a:rPr lang="en-US" sz="3000" dirty="0" smtClean="0">
                <a:solidFill>
                  <a:srgbClr val="003399"/>
                </a:solidFill>
                <a:latin typeface="Arial Narrow"/>
              </a:rPr>
              <a:t>manner</a:t>
            </a:r>
            <a:endParaRPr lang="en-US" sz="3000" dirty="0">
              <a:solidFill>
                <a:srgbClr val="003399"/>
              </a:solidFill>
              <a:latin typeface="Arial Narrow"/>
            </a:endParaRPr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solidFill>
                  <a:srgbClr val="003399"/>
                </a:solidFill>
                <a:latin typeface="Arial Narrow"/>
              </a:rPr>
              <a:t>Objectives are to clarify:</a:t>
            </a:r>
          </a:p>
          <a:p>
            <a:pPr marL="1257300" lvl="2" indent="-342900">
              <a:defRPr/>
            </a:pPr>
            <a:r>
              <a:rPr lang="en-US" sz="3000" dirty="0">
                <a:solidFill>
                  <a:srgbClr val="003399"/>
                </a:solidFill>
                <a:latin typeface="Arial Narrow"/>
              </a:rPr>
              <a:t>Process that should be followed, </a:t>
            </a:r>
          </a:p>
          <a:p>
            <a:pPr marL="1257300" lvl="2" indent="-342900">
              <a:defRPr/>
            </a:pPr>
            <a:r>
              <a:rPr lang="en-US" sz="3000" dirty="0">
                <a:solidFill>
                  <a:srgbClr val="003399"/>
                </a:solidFill>
                <a:latin typeface="Arial Narrow"/>
              </a:rPr>
              <a:t>Elements a review should contain, and</a:t>
            </a:r>
          </a:p>
          <a:p>
            <a:pPr marL="1257300" lvl="2" indent="-342900">
              <a:defRPr/>
            </a:pPr>
            <a:r>
              <a:rPr lang="en-US" sz="3000" dirty="0">
                <a:solidFill>
                  <a:srgbClr val="003399"/>
                </a:solidFill>
                <a:latin typeface="Arial Narrow"/>
              </a:rPr>
              <a:t>Program components that should be addressed when completing a review </a:t>
            </a:r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endParaRPr lang="en-US" sz="3600" dirty="0">
              <a:solidFill>
                <a:srgbClr val="003399"/>
              </a:solidFill>
              <a:latin typeface="Arial Narrow"/>
            </a:endParaRP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049924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731520"/>
          </a:xfrm>
        </p:spPr>
        <p:txBody>
          <a:bodyPr>
            <a:noAutofit/>
          </a:bodyPr>
          <a:lstStyle/>
          <a:p>
            <a:r>
              <a:rPr lang="en-US" b="1" dirty="0">
                <a:solidFill>
                  <a:schemeClr val="accent5"/>
                </a:solidFill>
                <a:latin typeface="Arial Narrow"/>
                <a:cs typeface="Arial Narrow"/>
              </a:rPr>
              <a:t>Guidance </a:t>
            </a:r>
            <a:r>
              <a:rPr lang="en-US" b="1" dirty="0" smtClean="0">
                <a:solidFill>
                  <a:schemeClr val="accent5"/>
                </a:solidFill>
                <a:latin typeface="Arial Narrow"/>
                <a:cs typeface="Arial Narrow"/>
              </a:rPr>
              <a:t>Creation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014984"/>
            <a:ext cx="8229600" cy="488731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>
                <a:solidFill>
                  <a:srgbClr val="003399"/>
                </a:solidFill>
                <a:latin typeface="Arial Narrow"/>
              </a:rPr>
              <a:t>HQ team drafted the guidance with internal and external reviews:</a:t>
            </a:r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srgbClr val="003399"/>
                </a:solidFill>
                <a:latin typeface="Arial Narrow"/>
              </a:rPr>
              <a:t>Catch Share Program experts</a:t>
            </a:r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srgbClr val="003399"/>
                </a:solidFill>
                <a:latin typeface="Arial Narrow"/>
              </a:rPr>
              <a:t>Regional Offices and Science Centers</a:t>
            </a:r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srgbClr val="003399"/>
                </a:solidFill>
                <a:latin typeface="Arial Narrow"/>
              </a:rPr>
              <a:t>Other NMFS offices.</a:t>
            </a:r>
          </a:p>
          <a:p>
            <a:pPr>
              <a:defRPr/>
            </a:pPr>
            <a:r>
              <a:rPr lang="en-US" dirty="0">
                <a:solidFill>
                  <a:srgbClr val="003399"/>
                </a:solidFill>
                <a:latin typeface="Arial Narrow"/>
              </a:rPr>
              <a:t>Councils review draft and provided feedback</a:t>
            </a:r>
          </a:p>
          <a:p>
            <a:pPr>
              <a:defRPr/>
            </a:pPr>
            <a:r>
              <a:rPr lang="en-US" dirty="0">
                <a:solidFill>
                  <a:srgbClr val="003399"/>
                </a:solidFill>
                <a:latin typeface="Arial Narrow"/>
              </a:rPr>
              <a:t>Revised drafts provided to CCC for review.</a:t>
            </a:r>
          </a:p>
          <a:p>
            <a:pPr>
              <a:defRPr/>
            </a:pPr>
            <a:r>
              <a:rPr lang="en-US" dirty="0">
                <a:solidFill>
                  <a:srgbClr val="003399"/>
                </a:solidFill>
                <a:latin typeface="Arial Narrow"/>
              </a:rPr>
              <a:t>NMFS revised guidance based on CCC feedback and received their concurrence in May 2016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62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31520"/>
          </a:xfrm>
        </p:spPr>
        <p:txBody>
          <a:bodyPr>
            <a:noAutofit/>
          </a:bodyPr>
          <a:lstStyle/>
          <a:p>
            <a:r>
              <a:rPr lang="en-US" b="1" dirty="0">
                <a:solidFill>
                  <a:schemeClr val="accent5"/>
                </a:solidFill>
                <a:latin typeface="Arial Narrow"/>
                <a:cs typeface="Arial Narrow"/>
              </a:rPr>
              <a:t>Periodicity of </a:t>
            </a:r>
            <a:r>
              <a:rPr lang="en-US" b="1" dirty="0" smtClean="0">
                <a:solidFill>
                  <a:schemeClr val="accent5"/>
                </a:solidFill>
                <a:latin typeface="Arial Narrow"/>
                <a:cs typeface="Arial Narrow"/>
              </a:rPr>
              <a:t>Reviews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014984"/>
            <a:ext cx="8481848" cy="5123792"/>
          </a:xfrm>
        </p:spPr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003399"/>
                </a:solidFill>
                <a:latin typeface="Arial Narrow" panose="020B0606020202030204" pitchFamily="34" charset="0"/>
              </a:rPr>
              <a:t>Initial Review depends on program start date</a:t>
            </a:r>
          </a:p>
          <a:p>
            <a:pPr lvl="1"/>
            <a:r>
              <a:rPr lang="en-US" sz="3200" dirty="0" smtClean="0">
                <a:solidFill>
                  <a:srgbClr val="003399"/>
                </a:solidFill>
                <a:latin typeface="Arial Narrow" panose="020B0606020202030204" pitchFamily="34" charset="0"/>
              </a:rPr>
              <a:t>After Jan 12, 2007 (MSA reauthorization): 5 years </a:t>
            </a:r>
            <a:r>
              <a:rPr lang="en-US" sz="3200" i="1" dirty="0" smtClean="0">
                <a:solidFill>
                  <a:srgbClr val="003399"/>
                </a:solidFill>
                <a:latin typeface="Arial Narrow" panose="020B0606020202030204" pitchFamily="34" charset="0"/>
              </a:rPr>
              <a:t>after</a:t>
            </a:r>
            <a:r>
              <a:rPr lang="en-US" sz="3200" dirty="0" smtClean="0">
                <a:solidFill>
                  <a:srgbClr val="003399"/>
                </a:solidFill>
                <a:latin typeface="Arial Narrow" panose="020B0606020202030204" pitchFamily="34" charset="0"/>
              </a:rPr>
              <a:t> the program began</a:t>
            </a:r>
          </a:p>
          <a:p>
            <a:pPr lvl="1"/>
            <a:r>
              <a:rPr lang="en-US" sz="3200" dirty="0" smtClean="0">
                <a:solidFill>
                  <a:srgbClr val="003399"/>
                </a:solidFill>
                <a:latin typeface="Arial Narrow" panose="020B0606020202030204" pitchFamily="34" charset="0"/>
              </a:rPr>
              <a:t>Before Jan 12, 2007: By the end of 2017 (Wreckfish ITQ)</a:t>
            </a:r>
          </a:p>
          <a:p>
            <a:pPr>
              <a:defRPr/>
            </a:pPr>
            <a:r>
              <a:rPr lang="en-US" sz="3600" dirty="0">
                <a:solidFill>
                  <a:srgbClr val="003399"/>
                </a:solidFill>
                <a:latin typeface="Arial Narrow"/>
              </a:rPr>
              <a:t>Subsequent reviews</a:t>
            </a:r>
            <a:r>
              <a:rPr lang="en-US" sz="3600" dirty="0" smtClean="0">
                <a:solidFill>
                  <a:srgbClr val="003399"/>
                </a:solidFill>
                <a:latin typeface="Arial Narrow"/>
              </a:rPr>
              <a:t>:</a:t>
            </a:r>
          </a:p>
          <a:p>
            <a:pPr lvl="1">
              <a:defRPr/>
            </a:pPr>
            <a:r>
              <a:rPr lang="en-US" sz="3200" dirty="0" smtClean="0">
                <a:solidFill>
                  <a:srgbClr val="003399"/>
                </a:solidFill>
                <a:latin typeface="Arial Narrow"/>
              </a:rPr>
              <a:t> At </a:t>
            </a:r>
            <a:r>
              <a:rPr lang="en-US" sz="3200" dirty="0">
                <a:solidFill>
                  <a:srgbClr val="003399"/>
                </a:solidFill>
                <a:latin typeface="Arial Narrow"/>
              </a:rPr>
              <a:t>least every 7 years after </a:t>
            </a:r>
            <a:r>
              <a:rPr lang="en-US" sz="3200" dirty="0" smtClean="0">
                <a:solidFill>
                  <a:srgbClr val="003399"/>
                </a:solidFill>
                <a:latin typeface="Arial Narrow"/>
              </a:rPr>
              <a:t>initial review</a:t>
            </a:r>
            <a:endParaRPr lang="en-US" sz="3200" dirty="0">
              <a:solidFill>
                <a:srgbClr val="003399"/>
              </a:solidFill>
              <a:latin typeface="Arial Narrow"/>
            </a:endParaRPr>
          </a:p>
          <a:p>
            <a:pPr>
              <a:defRPr/>
            </a:pPr>
            <a:r>
              <a:rPr lang="en-US" sz="3600" dirty="0">
                <a:solidFill>
                  <a:srgbClr val="003399"/>
                </a:solidFill>
                <a:latin typeface="Arial Narrow"/>
              </a:rPr>
              <a:t>No more frequently than every 3 </a:t>
            </a:r>
            <a:r>
              <a:rPr lang="en-US" sz="3600" dirty="0" smtClean="0">
                <a:solidFill>
                  <a:srgbClr val="003399"/>
                </a:solidFill>
                <a:latin typeface="Arial Narrow"/>
              </a:rPr>
              <a:t>years</a:t>
            </a:r>
            <a:endParaRPr lang="en-US" sz="3600" dirty="0">
              <a:solidFill>
                <a:srgbClr val="003399"/>
              </a:solidFill>
              <a:latin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2093253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31520"/>
          </a:xfrm>
        </p:spPr>
        <p:txBody>
          <a:bodyPr>
            <a:noAutofit/>
          </a:bodyPr>
          <a:lstStyle/>
          <a:p>
            <a:r>
              <a:rPr lang="en-US" b="1" dirty="0" smtClean="0">
                <a:solidFill>
                  <a:schemeClr val="accent5"/>
                </a:solidFill>
                <a:latin typeface="Arial Narrow"/>
                <a:cs typeface="Arial Narrow"/>
              </a:rPr>
              <a:t>Review Process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014984"/>
            <a:ext cx="8481848" cy="5123792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dirty="0" smtClean="0">
                <a:solidFill>
                  <a:srgbClr val="003399"/>
                </a:solidFill>
                <a:latin typeface="Arial Narrow"/>
              </a:rPr>
              <a:t>Use </a:t>
            </a:r>
            <a:r>
              <a:rPr lang="en-US" dirty="0">
                <a:solidFill>
                  <a:srgbClr val="003399"/>
                </a:solidFill>
                <a:latin typeface="Arial Narrow"/>
              </a:rPr>
              <a:t>the best scientific information available</a:t>
            </a:r>
          </a:p>
          <a:p>
            <a:pPr>
              <a:defRPr/>
            </a:pPr>
            <a:r>
              <a:rPr lang="en-US" dirty="0" smtClean="0">
                <a:solidFill>
                  <a:srgbClr val="003399"/>
                </a:solidFill>
                <a:latin typeface="Arial Narrow"/>
              </a:rPr>
              <a:t>Council determines review </a:t>
            </a:r>
            <a:r>
              <a:rPr lang="en-US" dirty="0">
                <a:solidFill>
                  <a:srgbClr val="003399"/>
                </a:solidFill>
                <a:latin typeface="Arial Narrow"/>
              </a:rPr>
              <a:t>team </a:t>
            </a:r>
            <a:endParaRPr lang="en-US" dirty="0" smtClean="0">
              <a:solidFill>
                <a:srgbClr val="003399"/>
              </a:solidFill>
              <a:latin typeface="Arial Narrow"/>
            </a:endParaRPr>
          </a:p>
          <a:p>
            <a:pPr lvl="1">
              <a:defRPr/>
            </a:pPr>
            <a:r>
              <a:rPr lang="en-US" dirty="0" smtClean="0">
                <a:solidFill>
                  <a:srgbClr val="003399"/>
                </a:solidFill>
                <a:latin typeface="Arial Narrow"/>
              </a:rPr>
              <a:t>Council </a:t>
            </a:r>
            <a:r>
              <a:rPr lang="en-US" dirty="0">
                <a:solidFill>
                  <a:srgbClr val="003399"/>
                </a:solidFill>
                <a:latin typeface="Arial Narrow"/>
              </a:rPr>
              <a:t>as lead or as co-lead with NMFS</a:t>
            </a:r>
          </a:p>
          <a:p>
            <a:pPr>
              <a:defRPr/>
            </a:pPr>
            <a:r>
              <a:rPr lang="en-US" dirty="0">
                <a:solidFill>
                  <a:srgbClr val="003399"/>
                </a:solidFill>
                <a:latin typeface="Arial Narrow"/>
              </a:rPr>
              <a:t>Review </a:t>
            </a:r>
            <a:r>
              <a:rPr lang="en-US" dirty="0" smtClean="0">
                <a:solidFill>
                  <a:srgbClr val="003399"/>
                </a:solidFill>
                <a:latin typeface="Arial Narrow"/>
              </a:rPr>
              <a:t>Outline</a:t>
            </a:r>
          </a:p>
          <a:p>
            <a:pPr lvl="1">
              <a:defRPr/>
            </a:pPr>
            <a:r>
              <a:rPr lang="en-US" dirty="0" smtClean="0">
                <a:solidFill>
                  <a:srgbClr val="003399"/>
                </a:solidFill>
                <a:latin typeface="Arial Narrow"/>
              </a:rPr>
              <a:t>Early outline to </a:t>
            </a:r>
            <a:r>
              <a:rPr lang="en-US" dirty="0">
                <a:solidFill>
                  <a:srgbClr val="003399"/>
                </a:solidFill>
                <a:latin typeface="Arial Narrow"/>
              </a:rPr>
              <a:t>ensure necessary data are collected</a:t>
            </a:r>
          </a:p>
          <a:p>
            <a:pPr lvl="1">
              <a:defRPr/>
            </a:pPr>
            <a:r>
              <a:rPr lang="en-US" dirty="0" smtClean="0">
                <a:solidFill>
                  <a:srgbClr val="003399"/>
                </a:solidFill>
                <a:latin typeface="Arial Narrow"/>
              </a:rPr>
              <a:t>Convert outline to </a:t>
            </a:r>
            <a:r>
              <a:rPr lang="en-US" dirty="0">
                <a:solidFill>
                  <a:srgbClr val="003399"/>
                </a:solidFill>
                <a:latin typeface="Arial Narrow"/>
              </a:rPr>
              <a:t>review plan prior to initiating </a:t>
            </a:r>
            <a:r>
              <a:rPr lang="en-US" dirty="0" smtClean="0">
                <a:solidFill>
                  <a:srgbClr val="003399"/>
                </a:solidFill>
                <a:latin typeface="Arial Narrow"/>
              </a:rPr>
              <a:t>review</a:t>
            </a:r>
            <a:endParaRPr lang="en-US" dirty="0">
              <a:solidFill>
                <a:srgbClr val="003399"/>
              </a:solidFill>
              <a:latin typeface="Arial Narrow"/>
            </a:endParaRPr>
          </a:p>
          <a:p>
            <a:pPr>
              <a:defRPr/>
            </a:pPr>
            <a:r>
              <a:rPr lang="en-US" dirty="0">
                <a:solidFill>
                  <a:srgbClr val="003399"/>
                </a:solidFill>
                <a:latin typeface="Arial Narrow"/>
              </a:rPr>
              <a:t>Solicit public input on </a:t>
            </a:r>
            <a:r>
              <a:rPr lang="en-US" dirty="0" smtClean="0">
                <a:solidFill>
                  <a:srgbClr val="003399"/>
                </a:solidFill>
                <a:latin typeface="Arial Narrow"/>
              </a:rPr>
              <a:t>Review  </a:t>
            </a:r>
          </a:p>
          <a:p>
            <a:pPr lvl="1">
              <a:defRPr/>
            </a:pPr>
            <a:r>
              <a:rPr lang="en-US" dirty="0" smtClean="0">
                <a:solidFill>
                  <a:srgbClr val="003399"/>
                </a:solidFill>
                <a:latin typeface="Arial Narrow"/>
              </a:rPr>
              <a:t>i.e., Gulf </a:t>
            </a:r>
            <a:r>
              <a:rPr lang="en-US" dirty="0">
                <a:solidFill>
                  <a:srgbClr val="003399"/>
                </a:solidFill>
                <a:latin typeface="Arial Narrow"/>
              </a:rPr>
              <a:t>Council created </a:t>
            </a:r>
            <a:r>
              <a:rPr lang="en-US" dirty="0" smtClean="0">
                <a:solidFill>
                  <a:srgbClr val="003399"/>
                </a:solidFill>
                <a:latin typeface="Arial Narrow"/>
              </a:rPr>
              <a:t>RS IFQ AP</a:t>
            </a:r>
          </a:p>
          <a:p>
            <a:pPr lvl="1">
              <a:defRPr/>
            </a:pPr>
            <a:r>
              <a:rPr lang="en-US" dirty="0" smtClean="0">
                <a:solidFill>
                  <a:srgbClr val="003399"/>
                </a:solidFill>
                <a:latin typeface="Arial Narrow"/>
              </a:rPr>
              <a:t>SA </a:t>
            </a:r>
            <a:r>
              <a:rPr lang="en-US" dirty="0">
                <a:solidFill>
                  <a:srgbClr val="003399"/>
                </a:solidFill>
                <a:latin typeface="Arial Narrow"/>
              </a:rPr>
              <a:t>Council </a:t>
            </a:r>
            <a:r>
              <a:rPr lang="en-US" dirty="0" smtClean="0">
                <a:solidFill>
                  <a:srgbClr val="003399"/>
                </a:solidFill>
                <a:latin typeface="Arial Narrow"/>
              </a:rPr>
              <a:t>has been and </a:t>
            </a:r>
            <a:r>
              <a:rPr lang="en-US" dirty="0">
                <a:solidFill>
                  <a:srgbClr val="003399"/>
                </a:solidFill>
                <a:latin typeface="Arial Narrow"/>
              </a:rPr>
              <a:t>will </a:t>
            </a:r>
            <a:r>
              <a:rPr lang="en-US" dirty="0" smtClean="0">
                <a:solidFill>
                  <a:srgbClr val="003399"/>
                </a:solidFill>
                <a:latin typeface="Arial Narrow"/>
              </a:rPr>
              <a:t>continue gathering input </a:t>
            </a:r>
            <a:r>
              <a:rPr lang="en-US" dirty="0">
                <a:solidFill>
                  <a:srgbClr val="003399"/>
                </a:solidFill>
                <a:latin typeface="Arial Narrow"/>
              </a:rPr>
              <a:t>from </a:t>
            </a:r>
            <a:r>
              <a:rPr lang="en-US" dirty="0" err="1">
                <a:solidFill>
                  <a:srgbClr val="003399"/>
                </a:solidFill>
                <a:latin typeface="Arial Narrow"/>
              </a:rPr>
              <a:t>wreckfish</a:t>
            </a:r>
            <a:r>
              <a:rPr lang="en-US" dirty="0">
                <a:solidFill>
                  <a:srgbClr val="003399"/>
                </a:solidFill>
                <a:latin typeface="Arial Narrow"/>
              </a:rPr>
              <a:t> ITQ participants.  </a:t>
            </a:r>
          </a:p>
        </p:txBody>
      </p:sp>
    </p:spTree>
    <p:extLst>
      <p:ext uri="{BB962C8B-B14F-4D97-AF65-F5344CB8AC3E}">
        <p14:creationId xmlns:p14="http://schemas.microsoft.com/office/powerpoint/2010/main" val="397603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31520"/>
          </a:xfrm>
        </p:spPr>
        <p:txBody>
          <a:bodyPr>
            <a:noAutofit/>
          </a:bodyPr>
          <a:lstStyle/>
          <a:p>
            <a:r>
              <a:rPr lang="en-US" b="1" dirty="0" smtClean="0">
                <a:solidFill>
                  <a:schemeClr val="accent5"/>
                </a:solidFill>
                <a:latin typeface="Arial Narrow"/>
                <a:cs typeface="Arial Narrow"/>
              </a:rPr>
              <a:t>NMFS Concurrence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014984"/>
            <a:ext cx="8481848" cy="495037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dirty="0">
                <a:solidFill>
                  <a:srgbClr val="003399"/>
                </a:solidFill>
                <a:latin typeface="Arial Narrow"/>
              </a:rPr>
              <a:t>Council approves draft review </a:t>
            </a:r>
            <a:r>
              <a:rPr lang="en-US" dirty="0" smtClean="0">
                <a:solidFill>
                  <a:srgbClr val="003399"/>
                </a:solidFill>
                <a:latin typeface="Arial Narrow"/>
              </a:rPr>
              <a:t>plan</a:t>
            </a:r>
          </a:p>
          <a:p>
            <a:pPr>
              <a:defRPr/>
            </a:pPr>
            <a:r>
              <a:rPr lang="en-US" dirty="0" smtClean="0">
                <a:solidFill>
                  <a:srgbClr val="003399"/>
                </a:solidFill>
                <a:latin typeface="Arial Narrow"/>
              </a:rPr>
              <a:t>NMFS </a:t>
            </a:r>
            <a:r>
              <a:rPr lang="en-US" dirty="0">
                <a:solidFill>
                  <a:srgbClr val="003399"/>
                </a:solidFill>
                <a:latin typeface="Arial Narrow"/>
              </a:rPr>
              <a:t>then “concurs” that the plan will meet the MSA requirement.</a:t>
            </a:r>
          </a:p>
          <a:p>
            <a:pPr>
              <a:defRPr/>
            </a:pPr>
            <a:r>
              <a:rPr lang="en-US" dirty="0">
                <a:solidFill>
                  <a:srgbClr val="003399"/>
                </a:solidFill>
                <a:latin typeface="Arial Narrow"/>
              </a:rPr>
              <a:t>At completion of the review, NMFS again “concurs” that the plan was followed and the review meets the requirements of the MSA.</a:t>
            </a:r>
          </a:p>
          <a:p>
            <a:pPr>
              <a:defRPr/>
            </a:pPr>
            <a:endParaRPr lang="en-US" dirty="0">
              <a:solidFill>
                <a:srgbClr val="003399"/>
              </a:solidFill>
              <a:latin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2190319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31520"/>
          </a:xfrm>
        </p:spPr>
        <p:txBody>
          <a:bodyPr>
            <a:noAutofit/>
          </a:bodyPr>
          <a:lstStyle/>
          <a:p>
            <a:r>
              <a:rPr lang="en-US" b="1" dirty="0" smtClean="0">
                <a:solidFill>
                  <a:schemeClr val="accent5"/>
                </a:solidFill>
                <a:latin typeface="Arial Narrow"/>
                <a:cs typeface="Arial Narrow"/>
              </a:rPr>
              <a:t>General Approach and Scope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014984"/>
            <a:ext cx="8481848" cy="5076498"/>
          </a:xfrm>
        </p:spPr>
        <p:txBody>
          <a:bodyPr>
            <a:noAutofit/>
          </a:bodyPr>
          <a:lstStyle/>
          <a:p>
            <a:pPr>
              <a:spcAft>
                <a:spcPts val="600"/>
              </a:spcAft>
              <a:defRPr/>
            </a:pPr>
            <a:r>
              <a:rPr lang="en-US" dirty="0">
                <a:solidFill>
                  <a:srgbClr val="003399"/>
                </a:solidFill>
                <a:latin typeface="Arial Narrow"/>
              </a:rPr>
              <a:t>Primary objective </a:t>
            </a:r>
            <a:r>
              <a:rPr lang="en-US" dirty="0" smtClean="0">
                <a:solidFill>
                  <a:srgbClr val="003399"/>
                </a:solidFill>
                <a:latin typeface="Arial Narrow"/>
              </a:rPr>
              <a:t>is </a:t>
            </a:r>
            <a:r>
              <a:rPr lang="en-US" dirty="0">
                <a:solidFill>
                  <a:srgbClr val="003399"/>
                </a:solidFill>
                <a:latin typeface="Arial Narrow"/>
              </a:rPr>
              <a:t>to assess progress in meeting goals and objectives </a:t>
            </a:r>
            <a:r>
              <a:rPr lang="en-US" dirty="0" smtClean="0">
                <a:solidFill>
                  <a:srgbClr val="003399"/>
                </a:solidFill>
                <a:latin typeface="Arial Narrow"/>
              </a:rPr>
              <a:t>of </a:t>
            </a:r>
            <a:r>
              <a:rPr lang="en-US" dirty="0">
                <a:solidFill>
                  <a:srgbClr val="003399"/>
                </a:solidFill>
                <a:latin typeface="Arial Narrow"/>
              </a:rPr>
              <a:t>the program, FMP, and MSA. </a:t>
            </a:r>
          </a:p>
          <a:p>
            <a:pPr>
              <a:spcAft>
                <a:spcPts val="600"/>
              </a:spcAft>
              <a:defRPr/>
            </a:pPr>
            <a:r>
              <a:rPr lang="en-US" dirty="0">
                <a:solidFill>
                  <a:srgbClr val="003399"/>
                </a:solidFill>
                <a:latin typeface="Arial Narrow"/>
              </a:rPr>
              <a:t>Review should describe and analyze effects that have taken place since the baseline time period (pre-implementation, implementation, or last review).</a:t>
            </a:r>
          </a:p>
          <a:p>
            <a:pPr>
              <a:spcAft>
                <a:spcPts val="600"/>
              </a:spcAft>
              <a:defRPr/>
            </a:pPr>
            <a:r>
              <a:rPr lang="en-US" dirty="0">
                <a:solidFill>
                  <a:srgbClr val="003399"/>
                </a:solidFill>
                <a:latin typeface="Arial Narrow"/>
              </a:rPr>
              <a:t>Incorporate by reference and summarize relevant findings.</a:t>
            </a:r>
          </a:p>
          <a:p>
            <a:pPr>
              <a:spcAft>
                <a:spcPts val="600"/>
              </a:spcAft>
              <a:defRPr/>
            </a:pPr>
            <a:r>
              <a:rPr lang="en-US" dirty="0">
                <a:solidFill>
                  <a:srgbClr val="003399"/>
                </a:solidFill>
                <a:latin typeface="Arial Narrow"/>
              </a:rPr>
              <a:t>Use standardized indicators and </a:t>
            </a:r>
            <a:r>
              <a:rPr lang="en-US" dirty="0" smtClean="0">
                <a:solidFill>
                  <a:srgbClr val="003399"/>
                </a:solidFill>
                <a:latin typeface="Arial Narrow"/>
              </a:rPr>
              <a:t>holistic </a:t>
            </a:r>
            <a:r>
              <a:rPr lang="en-US" dirty="0">
                <a:solidFill>
                  <a:srgbClr val="003399"/>
                </a:solidFill>
                <a:latin typeface="Arial Narrow"/>
              </a:rPr>
              <a:t>approach when possible (management interdependencies)</a:t>
            </a:r>
            <a:endParaRPr lang="en-US" sz="2200" dirty="0">
              <a:solidFill>
                <a:srgbClr val="003399"/>
              </a:solidFill>
              <a:latin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2622100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31520"/>
          </a:xfrm>
        </p:spPr>
        <p:txBody>
          <a:bodyPr>
            <a:noAutofit/>
          </a:bodyPr>
          <a:lstStyle/>
          <a:p>
            <a:r>
              <a:rPr lang="en-US" b="1" dirty="0" smtClean="0">
                <a:solidFill>
                  <a:schemeClr val="accent5"/>
                </a:solidFill>
                <a:latin typeface="Arial Narrow"/>
                <a:cs typeface="Arial Narrow"/>
              </a:rPr>
              <a:t>Document Structure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014984"/>
            <a:ext cx="8481848" cy="507649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dirty="0">
                <a:solidFill>
                  <a:srgbClr val="003399"/>
                </a:solidFill>
                <a:latin typeface="Arial Narrow"/>
              </a:rPr>
              <a:t>Purpose and </a:t>
            </a:r>
            <a:r>
              <a:rPr lang="en-US" dirty="0" smtClean="0">
                <a:solidFill>
                  <a:srgbClr val="003399"/>
                </a:solidFill>
                <a:latin typeface="Arial Narrow"/>
              </a:rPr>
              <a:t>need </a:t>
            </a:r>
            <a:r>
              <a:rPr lang="en-US" dirty="0">
                <a:solidFill>
                  <a:srgbClr val="003399"/>
                </a:solidFill>
                <a:latin typeface="Arial Narrow"/>
              </a:rPr>
              <a:t>of </a:t>
            </a:r>
            <a:r>
              <a:rPr lang="en-US" dirty="0" smtClean="0">
                <a:solidFill>
                  <a:srgbClr val="003399"/>
                </a:solidFill>
                <a:latin typeface="Arial Narrow"/>
              </a:rPr>
              <a:t>review</a:t>
            </a:r>
            <a:endParaRPr lang="en-US" dirty="0">
              <a:solidFill>
                <a:srgbClr val="003399"/>
              </a:solidFill>
              <a:latin typeface="Arial Narrow"/>
            </a:endParaRPr>
          </a:p>
          <a:p>
            <a:pPr>
              <a:defRPr/>
            </a:pPr>
            <a:r>
              <a:rPr lang="en-US" dirty="0">
                <a:solidFill>
                  <a:srgbClr val="003399"/>
                </a:solidFill>
                <a:latin typeface="Arial Narrow"/>
              </a:rPr>
              <a:t>Goals and </a:t>
            </a:r>
            <a:r>
              <a:rPr lang="en-US" dirty="0" smtClean="0">
                <a:solidFill>
                  <a:srgbClr val="003399"/>
                </a:solidFill>
                <a:latin typeface="Arial Narrow"/>
              </a:rPr>
              <a:t>objectives </a:t>
            </a:r>
            <a:r>
              <a:rPr lang="en-US" dirty="0">
                <a:solidFill>
                  <a:srgbClr val="003399"/>
                </a:solidFill>
                <a:latin typeface="Arial Narrow"/>
              </a:rPr>
              <a:t>of the program, FMP, and MSA.</a:t>
            </a:r>
          </a:p>
          <a:p>
            <a:pPr>
              <a:defRPr/>
            </a:pPr>
            <a:r>
              <a:rPr lang="en-US" dirty="0">
                <a:solidFill>
                  <a:srgbClr val="003399"/>
                </a:solidFill>
                <a:latin typeface="Arial Narrow"/>
              </a:rPr>
              <a:t>History of m</a:t>
            </a:r>
            <a:r>
              <a:rPr lang="en-US" dirty="0" smtClean="0">
                <a:solidFill>
                  <a:srgbClr val="003399"/>
                </a:solidFill>
                <a:latin typeface="Arial Narrow"/>
              </a:rPr>
              <a:t>anagement</a:t>
            </a:r>
            <a:endParaRPr lang="en-US" dirty="0">
              <a:solidFill>
                <a:srgbClr val="003399"/>
              </a:solidFill>
              <a:latin typeface="Arial Narrow"/>
            </a:endParaRPr>
          </a:p>
          <a:p>
            <a:pPr>
              <a:defRPr/>
            </a:pPr>
            <a:r>
              <a:rPr lang="en-US" dirty="0">
                <a:solidFill>
                  <a:srgbClr val="003399"/>
                </a:solidFill>
                <a:latin typeface="Arial Narrow"/>
              </a:rPr>
              <a:t>Description of biological, economic, ecological, social, and administrative </a:t>
            </a:r>
            <a:r>
              <a:rPr lang="en-US" dirty="0" smtClean="0">
                <a:solidFill>
                  <a:srgbClr val="003399"/>
                </a:solidFill>
                <a:latin typeface="Arial Narrow"/>
              </a:rPr>
              <a:t>effects</a:t>
            </a:r>
            <a:endParaRPr lang="en-US" dirty="0">
              <a:solidFill>
                <a:srgbClr val="003399"/>
              </a:solidFill>
              <a:latin typeface="Arial Narrow"/>
            </a:endParaRPr>
          </a:p>
          <a:p>
            <a:pPr>
              <a:defRPr/>
            </a:pPr>
            <a:r>
              <a:rPr lang="en-US" dirty="0">
                <a:solidFill>
                  <a:srgbClr val="003399"/>
                </a:solidFill>
                <a:latin typeface="Arial Narrow"/>
              </a:rPr>
              <a:t>Evaluation of above effects plus any unexpected </a:t>
            </a:r>
            <a:r>
              <a:rPr lang="en-US" dirty="0" smtClean="0">
                <a:solidFill>
                  <a:srgbClr val="003399"/>
                </a:solidFill>
                <a:latin typeface="Arial Narrow"/>
              </a:rPr>
              <a:t>effects</a:t>
            </a:r>
            <a:endParaRPr lang="en-US" dirty="0">
              <a:solidFill>
                <a:srgbClr val="003399"/>
              </a:solidFill>
              <a:latin typeface="Arial Narrow"/>
            </a:endParaRPr>
          </a:p>
          <a:p>
            <a:pPr>
              <a:defRPr/>
            </a:pPr>
            <a:r>
              <a:rPr lang="en-US" dirty="0">
                <a:solidFill>
                  <a:srgbClr val="003399"/>
                </a:solidFill>
                <a:latin typeface="Arial Narrow"/>
              </a:rPr>
              <a:t>Identification of program issues that may need to be </a:t>
            </a:r>
            <a:r>
              <a:rPr lang="en-US" dirty="0" smtClean="0">
                <a:solidFill>
                  <a:srgbClr val="003399"/>
                </a:solidFill>
                <a:latin typeface="Arial Narrow"/>
              </a:rPr>
              <a:t>addressed</a:t>
            </a:r>
            <a:endParaRPr lang="en-US" dirty="0">
              <a:solidFill>
                <a:srgbClr val="003399"/>
              </a:solidFill>
              <a:latin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890540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31182" y="1093450"/>
            <a:ext cx="8413273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3200" dirty="0">
                <a:solidFill>
                  <a:srgbClr val="003399"/>
                </a:solidFill>
                <a:latin typeface="Arial Narrow"/>
              </a:rPr>
              <a:t>A</a:t>
            </a:r>
            <a:r>
              <a:rPr lang="en-US" sz="3200" dirty="0" smtClean="0">
                <a:solidFill>
                  <a:srgbClr val="003399"/>
                </a:solidFill>
                <a:latin typeface="Arial Narrow"/>
              </a:rPr>
              <a:t>nalyze </a:t>
            </a:r>
            <a:r>
              <a:rPr lang="en-US" sz="3200" dirty="0">
                <a:solidFill>
                  <a:srgbClr val="003399"/>
                </a:solidFill>
                <a:latin typeface="Arial Narrow"/>
              </a:rPr>
              <a:t>and evaluate </a:t>
            </a:r>
            <a:r>
              <a:rPr lang="en-US" sz="3200" dirty="0" smtClean="0">
                <a:solidFill>
                  <a:srgbClr val="003399"/>
                </a:solidFill>
                <a:latin typeface="Arial Narrow"/>
              </a:rPr>
              <a:t>components </a:t>
            </a:r>
            <a:r>
              <a:rPr lang="en-US" sz="3200" dirty="0">
                <a:solidFill>
                  <a:srgbClr val="003399"/>
                </a:solidFill>
                <a:latin typeface="Arial Narrow"/>
              </a:rPr>
              <a:t>of the </a:t>
            </a:r>
            <a:r>
              <a:rPr lang="en-US" sz="3200" dirty="0" smtClean="0">
                <a:solidFill>
                  <a:srgbClr val="003399"/>
                </a:solidFill>
                <a:latin typeface="Arial Narrow"/>
              </a:rPr>
              <a:t>program, unless component is N/A or subject to current action: </a:t>
            </a:r>
            <a:r>
              <a:rPr lang="en-US" sz="3200" dirty="0">
                <a:solidFill>
                  <a:srgbClr val="003399"/>
                </a:solidFill>
                <a:latin typeface="Arial Narrow"/>
              </a:rPr>
              <a:t> </a:t>
            </a:r>
            <a:endParaRPr lang="en-US" sz="2400" dirty="0">
              <a:solidFill>
                <a:srgbClr val="003399"/>
              </a:solidFill>
              <a:latin typeface="Arial Narrow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731520"/>
          </a:xfrm>
        </p:spPr>
        <p:txBody>
          <a:bodyPr>
            <a:noAutofit/>
          </a:bodyPr>
          <a:lstStyle/>
          <a:p>
            <a:r>
              <a:rPr lang="en-US" b="1" dirty="0" smtClean="0">
                <a:solidFill>
                  <a:srgbClr val="008998"/>
                </a:solidFill>
                <a:latin typeface="Arial Narrow"/>
                <a:cs typeface="Arial Narrow"/>
              </a:rPr>
              <a:t>Analyses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173421" y="2207172"/>
            <a:ext cx="4587765" cy="3997821"/>
          </a:xfrm>
        </p:spPr>
        <p:txBody>
          <a:bodyPr>
            <a:no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solidFill>
                  <a:srgbClr val="003399"/>
                </a:solidFill>
                <a:latin typeface="Arial Narrow"/>
              </a:rPr>
              <a:t>Goals and </a:t>
            </a:r>
            <a:r>
              <a:rPr lang="en-US" sz="3200" dirty="0" smtClean="0">
                <a:solidFill>
                  <a:srgbClr val="003399"/>
                </a:solidFill>
                <a:latin typeface="Arial Narrow"/>
              </a:rPr>
              <a:t>objectives </a:t>
            </a:r>
            <a:endParaRPr lang="en-US" sz="3200" dirty="0">
              <a:solidFill>
                <a:srgbClr val="003399"/>
              </a:solidFill>
              <a:latin typeface="Arial Narrow"/>
            </a:endParaRPr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r>
              <a:rPr lang="en-US" sz="3200" dirty="0" smtClean="0">
                <a:solidFill>
                  <a:srgbClr val="003399"/>
                </a:solidFill>
                <a:latin typeface="Arial Narrow"/>
              </a:rPr>
              <a:t>Allocation</a:t>
            </a:r>
            <a:endParaRPr lang="en-US" sz="3200" dirty="0">
              <a:solidFill>
                <a:srgbClr val="003399"/>
              </a:solidFill>
              <a:latin typeface="Arial Narrow"/>
            </a:endParaRPr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r>
              <a:rPr lang="en-US" sz="3200" dirty="0" smtClean="0">
                <a:solidFill>
                  <a:srgbClr val="003399"/>
                </a:solidFill>
                <a:latin typeface="Arial Narrow"/>
              </a:rPr>
              <a:t>Eligibility </a:t>
            </a:r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r>
              <a:rPr lang="en-US" sz="3200" dirty="0" smtClean="0">
                <a:solidFill>
                  <a:srgbClr val="003399"/>
                </a:solidFill>
                <a:latin typeface="Arial Narrow"/>
              </a:rPr>
              <a:t>Transferability </a:t>
            </a:r>
            <a:endParaRPr lang="en-US" sz="3200" dirty="0">
              <a:solidFill>
                <a:srgbClr val="003399"/>
              </a:solidFill>
              <a:latin typeface="Arial Narrow"/>
            </a:endParaRPr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solidFill>
                  <a:srgbClr val="003399"/>
                </a:solidFill>
                <a:latin typeface="Arial Narrow"/>
              </a:rPr>
              <a:t>Catch </a:t>
            </a:r>
            <a:r>
              <a:rPr lang="en-US" sz="3200" dirty="0" smtClean="0">
                <a:solidFill>
                  <a:srgbClr val="003399"/>
                </a:solidFill>
                <a:latin typeface="Arial Narrow"/>
              </a:rPr>
              <a:t>&amp; sustainability </a:t>
            </a:r>
            <a:endParaRPr lang="en-US" sz="3200" dirty="0">
              <a:solidFill>
                <a:srgbClr val="003399"/>
              </a:solidFill>
              <a:latin typeface="Arial Narrow"/>
            </a:endParaRPr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solidFill>
                  <a:srgbClr val="003399"/>
                </a:solidFill>
                <a:latin typeface="Arial Narrow"/>
              </a:rPr>
              <a:t>Accumulation </a:t>
            </a:r>
            <a:r>
              <a:rPr lang="en-US" sz="3200" dirty="0" smtClean="0">
                <a:solidFill>
                  <a:srgbClr val="003399"/>
                </a:solidFill>
                <a:latin typeface="Arial Narrow"/>
              </a:rPr>
              <a:t>limits or caps </a:t>
            </a:r>
          </a:p>
          <a:p>
            <a:endParaRPr lang="en-US" sz="32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409688" y="2207172"/>
            <a:ext cx="4324409" cy="3997821"/>
          </a:xfrm>
        </p:spPr>
        <p:txBody>
          <a:bodyPr>
            <a:no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solidFill>
                  <a:srgbClr val="003399"/>
                </a:solidFill>
                <a:latin typeface="Arial Narrow"/>
              </a:rPr>
              <a:t>Cost </a:t>
            </a:r>
            <a:r>
              <a:rPr lang="en-US" sz="3200" dirty="0" smtClean="0">
                <a:solidFill>
                  <a:srgbClr val="003399"/>
                </a:solidFill>
                <a:latin typeface="Arial Narrow"/>
              </a:rPr>
              <a:t>recovery </a:t>
            </a:r>
            <a:endParaRPr lang="en-US" sz="3200" dirty="0">
              <a:solidFill>
                <a:srgbClr val="003399"/>
              </a:solidFill>
              <a:latin typeface="Arial Narrow"/>
            </a:endParaRPr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solidFill>
                  <a:srgbClr val="003399"/>
                </a:solidFill>
                <a:latin typeface="Arial Narrow"/>
              </a:rPr>
              <a:t>Data collection, </a:t>
            </a:r>
            <a:r>
              <a:rPr lang="en-US" sz="3200" dirty="0" smtClean="0">
                <a:solidFill>
                  <a:srgbClr val="003399"/>
                </a:solidFill>
                <a:latin typeface="Arial Narrow"/>
              </a:rPr>
              <a:t>monitoring, and enforcement</a:t>
            </a:r>
            <a:endParaRPr lang="en-US" sz="3200" dirty="0">
              <a:solidFill>
                <a:srgbClr val="003399"/>
              </a:solidFill>
              <a:latin typeface="Arial Narrow"/>
            </a:endParaRPr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r>
              <a:rPr lang="en-US" sz="3200" dirty="0" smtClean="0">
                <a:solidFill>
                  <a:srgbClr val="003399"/>
                </a:solidFill>
                <a:latin typeface="Arial Narrow"/>
              </a:rPr>
              <a:t>Duration </a:t>
            </a:r>
            <a:endParaRPr lang="en-US" sz="3200" dirty="0">
              <a:solidFill>
                <a:srgbClr val="003399"/>
              </a:solidFill>
              <a:latin typeface="Arial Narrow"/>
            </a:endParaRPr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solidFill>
                  <a:srgbClr val="003399"/>
                </a:solidFill>
                <a:latin typeface="Arial Narrow"/>
              </a:rPr>
              <a:t>New </a:t>
            </a:r>
            <a:r>
              <a:rPr lang="en-US" sz="3200" dirty="0" smtClean="0">
                <a:solidFill>
                  <a:srgbClr val="003399"/>
                </a:solidFill>
                <a:latin typeface="Arial Narrow"/>
              </a:rPr>
              <a:t>entrants </a:t>
            </a:r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r>
              <a:rPr lang="en-US" sz="3200" dirty="0" smtClean="0">
                <a:solidFill>
                  <a:srgbClr val="003399"/>
                </a:solidFill>
                <a:latin typeface="Arial Narrow"/>
              </a:rPr>
              <a:t>Auctions </a:t>
            </a:r>
            <a:r>
              <a:rPr lang="en-US" sz="3200" dirty="0">
                <a:solidFill>
                  <a:srgbClr val="003399"/>
                </a:solidFill>
                <a:latin typeface="Arial Narrow"/>
              </a:rPr>
              <a:t>and royalties 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576427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NOAA Divider Slides">
  <a:themeElements>
    <a:clrScheme name="Custom 11">
      <a:dk1>
        <a:sysClr val="windowText" lastClr="000000"/>
      </a:dk1>
      <a:lt1>
        <a:sysClr val="window" lastClr="FFFFFF"/>
      </a:lt1>
      <a:dk2>
        <a:srgbClr val="00467F"/>
      </a:dk2>
      <a:lt2>
        <a:srgbClr val="CCE7EA"/>
      </a:lt2>
      <a:accent1>
        <a:srgbClr val="008998"/>
      </a:accent1>
      <a:accent2>
        <a:srgbClr val="CC9C4A"/>
      </a:accent2>
      <a:accent3>
        <a:srgbClr val="EA7125"/>
      </a:accent3>
      <a:accent4>
        <a:srgbClr val="738539"/>
      </a:accent4>
      <a:accent5>
        <a:srgbClr val="9C552D"/>
      </a:accent5>
      <a:accent6>
        <a:srgbClr val="C0311A"/>
      </a:accent6>
      <a:hlink>
        <a:srgbClr val="0000FF"/>
      </a:hlink>
      <a:folHlink>
        <a:srgbClr val="800080"/>
      </a:folHlink>
    </a:clrScheme>
    <a:fontScheme name="Horizon">
      <a:majorFont>
        <a:latin typeface="Arial Narrow"/>
        <a:ea typeface=""/>
        <a:cs typeface=""/>
        <a:font script="Jpan" typeface="ＭＳ ゴシック"/>
        <a:font script="Hang" typeface="HY얕은샘물M"/>
        <a:font script="Hans" typeface="华文新魏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ＭＳ ゴシック"/>
        <a:font script="Hang" typeface="HY얕은샘물M"/>
        <a:font script="Hans" typeface="华文新魏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NOAA Divider Slides">
  <a:themeElements>
    <a:clrScheme name="Custom 11">
      <a:dk1>
        <a:sysClr val="windowText" lastClr="000000"/>
      </a:dk1>
      <a:lt1>
        <a:sysClr val="window" lastClr="FFFFFF"/>
      </a:lt1>
      <a:dk2>
        <a:srgbClr val="00467F"/>
      </a:dk2>
      <a:lt2>
        <a:srgbClr val="CCE7EA"/>
      </a:lt2>
      <a:accent1>
        <a:srgbClr val="008998"/>
      </a:accent1>
      <a:accent2>
        <a:srgbClr val="CC9C4A"/>
      </a:accent2>
      <a:accent3>
        <a:srgbClr val="EA7125"/>
      </a:accent3>
      <a:accent4>
        <a:srgbClr val="738539"/>
      </a:accent4>
      <a:accent5>
        <a:srgbClr val="9C552D"/>
      </a:accent5>
      <a:accent6>
        <a:srgbClr val="C0311A"/>
      </a:accent6>
      <a:hlink>
        <a:srgbClr val="0000FF"/>
      </a:hlink>
      <a:folHlink>
        <a:srgbClr val="800080"/>
      </a:folHlink>
    </a:clrScheme>
    <a:fontScheme name="Horizon">
      <a:majorFont>
        <a:latin typeface="Arial Narrow"/>
        <a:ea typeface=""/>
        <a:cs typeface=""/>
        <a:font script="Jpan" typeface="ＭＳ ゴシック"/>
        <a:font script="Hang" typeface="HY얕은샘물M"/>
        <a:font script="Hans" typeface="华文新魏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ＭＳ ゴシック"/>
        <a:font script="Hang" typeface="HY얕은샘물M"/>
        <a:font script="Hans" typeface="华文新魏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NOAA Title Options">
  <a:themeElements>
    <a:clrScheme name="Custom 11">
      <a:dk1>
        <a:sysClr val="windowText" lastClr="000000"/>
      </a:dk1>
      <a:lt1>
        <a:sysClr val="window" lastClr="FFFFFF"/>
      </a:lt1>
      <a:dk2>
        <a:srgbClr val="00467F"/>
      </a:dk2>
      <a:lt2>
        <a:srgbClr val="CCE7EA"/>
      </a:lt2>
      <a:accent1>
        <a:srgbClr val="008998"/>
      </a:accent1>
      <a:accent2>
        <a:srgbClr val="CC9C4A"/>
      </a:accent2>
      <a:accent3>
        <a:srgbClr val="EA7125"/>
      </a:accent3>
      <a:accent4>
        <a:srgbClr val="738539"/>
      </a:accent4>
      <a:accent5>
        <a:srgbClr val="9C552D"/>
      </a:accent5>
      <a:accent6>
        <a:srgbClr val="C0311A"/>
      </a:accent6>
      <a:hlink>
        <a:srgbClr val="0000FF"/>
      </a:hlink>
      <a:folHlink>
        <a:srgbClr val="800080"/>
      </a:folHlink>
    </a:clrScheme>
    <a:fontScheme name="Horizon">
      <a:majorFont>
        <a:latin typeface="Arial Narrow"/>
        <a:ea typeface=""/>
        <a:cs typeface=""/>
        <a:font script="Jpan" typeface="ＭＳ ゴシック"/>
        <a:font script="Hang" typeface="HY얕은샘물M"/>
        <a:font script="Hans" typeface="华文新魏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ＭＳ ゴシック"/>
        <a:font script="Hang" typeface="HY얕은샘물M"/>
        <a:font script="Hans" typeface="华文新魏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NOAA_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7028</TotalTime>
  <Words>490</Words>
  <Application>Microsoft Office PowerPoint</Application>
  <PresentationFormat>On-screen Show (4:3)</PresentationFormat>
  <Paragraphs>77</Paragraphs>
  <Slides>9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1_NOAA Divider Slides</vt:lpstr>
      <vt:lpstr>Custom Design</vt:lpstr>
      <vt:lpstr>NOAA Divider Slides</vt:lpstr>
      <vt:lpstr>NOAA Title Options</vt:lpstr>
      <vt:lpstr>NOAA_1</vt:lpstr>
      <vt:lpstr>Guidance for Conducting Reviews of Catch Share Programs</vt:lpstr>
      <vt:lpstr>Guidance Goals and Objectives</vt:lpstr>
      <vt:lpstr>Guidance Creation</vt:lpstr>
      <vt:lpstr>Periodicity of Reviews</vt:lpstr>
      <vt:lpstr>Review Process</vt:lpstr>
      <vt:lpstr>NMFS Concurrence</vt:lpstr>
      <vt:lpstr>General Approach and Scope</vt:lpstr>
      <vt:lpstr>Document Structure</vt:lpstr>
      <vt:lpstr>Analyses</vt:lpstr>
    </vt:vector>
  </TitlesOfParts>
  <Company>NOAA Fisheries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>Shrimp MSY</dc:subject>
  <dc:creator>Dr. Rick Hart</dc:creator>
  <dc:description>MSY Presentation for Shrimp MSY Meeting Oct 2014</dc:description>
  <cp:lastModifiedBy>Jessica A Stephen</cp:lastModifiedBy>
  <cp:revision>600</cp:revision>
  <cp:lastPrinted>2016-02-23T16:56:35Z</cp:lastPrinted>
  <dcterms:created xsi:type="dcterms:W3CDTF">2010-07-13T14:55:21Z</dcterms:created>
  <dcterms:modified xsi:type="dcterms:W3CDTF">2017-08-18T13:43:15Z</dcterms:modified>
</cp:coreProperties>
</file>